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510" r:id="rId2"/>
    <p:sldId id="511" r:id="rId3"/>
    <p:sldId id="512" r:id="rId4"/>
    <p:sldId id="513" r:id="rId5"/>
    <p:sldId id="525" r:id="rId6"/>
    <p:sldId id="526" r:id="rId7"/>
    <p:sldId id="527" r:id="rId8"/>
    <p:sldId id="528" r:id="rId9"/>
    <p:sldId id="514" r:id="rId10"/>
    <p:sldId id="515" r:id="rId11"/>
    <p:sldId id="524" r:id="rId12"/>
    <p:sldId id="516" r:id="rId13"/>
    <p:sldId id="517" r:id="rId14"/>
    <p:sldId id="518" r:id="rId15"/>
    <p:sldId id="519" r:id="rId16"/>
    <p:sldId id="521" r:id="rId17"/>
    <p:sldId id="522" r:id="rId18"/>
    <p:sldId id="523" r:id="rId19"/>
    <p:sldId id="529" r:id="rId20"/>
    <p:sldId id="530" r:id="rId21"/>
    <p:sldId id="531" r:id="rId22"/>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412" autoAdjust="0"/>
    <p:restoredTop sz="88538" autoAdjust="0"/>
  </p:normalViewPr>
  <p:slideViewPr>
    <p:cSldViewPr>
      <p:cViewPr varScale="1">
        <p:scale>
          <a:sx n="75" d="100"/>
          <a:sy n="75" d="100"/>
        </p:scale>
        <p:origin x="1493"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C18FB6-0DDE-439A-88D2-E3030DCEF459}" type="datetimeFigureOut">
              <a:rPr lang="it-IT" smtClean="0"/>
              <a:t>23/12/2022</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A5A4EAC-4843-4F78-9D86-85DADCDBD4C1}" type="slidenum">
              <a:rPr lang="it-IT" smtClean="0"/>
              <a:t>‹N›</a:t>
            </a:fld>
            <a:endParaRPr lang="it-IT"/>
          </a:p>
        </p:txBody>
      </p:sp>
    </p:spTree>
    <p:extLst>
      <p:ext uri="{BB962C8B-B14F-4D97-AF65-F5344CB8AC3E}">
        <p14:creationId xmlns:p14="http://schemas.microsoft.com/office/powerpoint/2010/main" val="13455869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FD27D29C-698D-4FCF-B606-A8F160D72C36}" type="datetime1">
              <a:rPr lang="it-IT" smtClean="0"/>
              <a:t>23/12/2022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00F61CD9-0E2A-44D5-8601-A31091B89B31}" type="datetime1">
              <a:rPr lang="it-IT" smtClean="0"/>
              <a:t>23/12/2022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B9199A0C-EF45-4A1F-89CA-0E6B368F94B5}" type="datetime1">
              <a:rPr lang="it-IT" smtClean="0"/>
              <a:t>23/12/2022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3C40C5F7-5FA8-4483-A049-AB2CEB092FA1}" type="datetime1">
              <a:rPr lang="it-IT" smtClean="0"/>
              <a:t>23/12/2022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1DC86083-166D-4B7C-A043-2CE6A585C485}" type="datetime1">
              <a:rPr lang="it-IT" smtClean="0"/>
              <a:t>23/12/2022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7BC684C1-0093-4E9C-A3FC-197931362008}" type="datetime1">
              <a:rPr lang="it-IT" smtClean="0"/>
              <a:t>23/12/2022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7F2207D1-1FE3-4A19-88EA-7A252C76F69F}" type="datetime1">
              <a:rPr lang="it-IT" smtClean="0"/>
              <a:t>23/12/2022</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F9768998-428A-4B90-9888-BDF3B0922AF3}" type="datetime1">
              <a:rPr lang="it-IT" smtClean="0"/>
              <a:t>23/12/2022</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19FE72AC-8A6A-4BE9-AD72-EF31CC60C65A}" type="datetime1">
              <a:rPr lang="it-IT" smtClean="0"/>
              <a:t>23/12/2022</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78A5059C-08CA-48A3-8634-41C019748310}" type="datetime1">
              <a:rPr lang="it-IT" smtClean="0"/>
              <a:t>23/12/2022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4862960D-6DF1-4608-917D-BAB6ACD7E00A}" type="datetime1">
              <a:rPr lang="it-IT" smtClean="0"/>
              <a:t>23/12/2022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EB86FB-5305-4946-B92D-B93F7CA288A6}" type="datetime1">
              <a:rPr lang="it-IT" smtClean="0"/>
              <a:t>23/12/2022</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A41E1B-4F70-4964-A407-84C68BE8251C}" type="slidenum">
              <a:rPr lang="it-IT" smtClean="0"/>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www.gazzettaufficiale.it/do/atto/serie_generale/caricaPdf?cdimg=22G0020400100010110001&amp;dgu=2022-12-22&amp;art.dataPubblicazioneGazzetta=2022-12-22&amp;art.codiceRedazionale=22G00204&amp;art.num=1&amp;art.tiposerie=SG"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www.flpscuolafoggia.it/corso-di-preparazione-concorso-a-posti-di-dirigente-scolastico-formazione-cidi-foggia/"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www.normattiva.it/uri-res/N2Ls?urn:nir:stato:decreto.legge:2011-07-06;98"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descr="download (1).png"/>
          <p:cNvPicPr>
            <a:picLocks noChangeAspect="1"/>
          </p:cNvPicPr>
          <p:nvPr/>
        </p:nvPicPr>
        <p:blipFill>
          <a:blip r:embed="rId2" cstate="print"/>
          <a:stretch>
            <a:fillRect/>
          </a:stretch>
        </p:blipFill>
        <p:spPr>
          <a:xfrm>
            <a:off x="1835696" y="0"/>
            <a:ext cx="5472608" cy="1988840"/>
          </a:xfrm>
          <a:prstGeom prst="rect">
            <a:avLst/>
          </a:prstGeom>
          <a:noFill/>
          <a:ln cap="flat">
            <a:noFill/>
          </a:ln>
        </p:spPr>
      </p:pic>
      <p:sp>
        <p:nvSpPr>
          <p:cNvPr id="5" name="Sottotitolo 4">
            <a:extLst>
              <a:ext uri="{FF2B5EF4-FFF2-40B4-BE49-F238E27FC236}">
                <a16:creationId xmlns:a16="http://schemas.microsoft.com/office/drawing/2014/main" id="{D35E7625-C3A7-C401-634E-875DBEA58497}"/>
              </a:ext>
            </a:extLst>
          </p:cNvPr>
          <p:cNvSpPr>
            <a:spLocks noGrp="1"/>
          </p:cNvSpPr>
          <p:nvPr>
            <p:ph type="subTitle" idx="1"/>
          </p:nvPr>
        </p:nvSpPr>
        <p:spPr>
          <a:xfrm>
            <a:off x="395536" y="2708920"/>
            <a:ext cx="8568952" cy="2929880"/>
          </a:xfrm>
        </p:spPr>
        <p:txBody>
          <a:bodyPr/>
          <a:lstStyle/>
          <a:p>
            <a:r>
              <a:rPr lang="it-IT" b="1" dirty="0">
                <a:solidFill>
                  <a:srgbClr val="0070C0"/>
                </a:solidFill>
                <a:latin typeface="Verdana" panose="020B0604030504040204" pitchFamily="34" charset="0"/>
                <a:ea typeface="Verdana" panose="020B0604030504040204" pitchFamily="34" charset="0"/>
              </a:rPr>
              <a:t>IL NUOVO CONCORSO A POSTI </a:t>
            </a:r>
          </a:p>
          <a:p>
            <a:r>
              <a:rPr lang="it-IT" b="1" dirty="0">
                <a:solidFill>
                  <a:srgbClr val="0070C0"/>
                </a:solidFill>
                <a:latin typeface="Verdana" panose="020B0604030504040204" pitchFamily="34" charset="0"/>
                <a:ea typeface="Verdana" panose="020B0604030504040204" pitchFamily="34" charset="0"/>
              </a:rPr>
              <a:t>DI DIRIGENTE SCOLASTICO</a:t>
            </a:r>
          </a:p>
          <a:p>
            <a:r>
              <a:rPr lang="it-IT" sz="2000" b="1" i="1" dirty="0">
                <a:solidFill>
                  <a:srgbClr val="00B0F0"/>
                </a:solidFill>
                <a:latin typeface="Verdana" panose="020B0604030504040204" pitchFamily="34" charset="0"/>
                <a:ea typeface="Verdana" panose="020B0604030504040204" pitchFamily="34" charset="0"/>
              </a:rPr>
              <a:t>DOPO LA PUBBLICAZIONE DEL REGOLAMENTO IN G.U.</a:t>
            </a:r>
          </a:p>
        </p:txBody>
      </p:sp>
    </p:spTree>
    <p:extLst>
      <p:ext uri="{BB962C8B-B14F-4D97-AF65-F5344CB8AC3E}">
        <p14:creationId xmlns:p14="http://schemas.microsoft.com/office/powerpoint/2010/main" val="32578459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descr="download (1).png"/>
          <p:cNvPicPr>
            <a:picLocks noChangeAspect="1"/>
          </p:cNvPicPr>
          <p:nvPr/>
        </p:nvPicPr>
        <p:blipFill>
          <a:blip r:embed="rId2" cstate="print"/>
          <a:stretch>
            <a:fillRect/>
          </a:stretch>
        </p:blipFill>
        <p:spPr>
          <a:xfrm>
            <a:off x="2771800" y="107539"/>
            <a:ext cx="3096344" cy="1081181"/>
          </a:xfrm>
          <a:prstGeom prst="rect">
            <a:avLst/>
          </a:prstGeom>
          <a:noFill/>
          <a:ln cap="flat">
            <a:noFill/>
          </a:ln>
        </p:spPr>
      </p:pic>
      <p:sp>
        <p:nvSpPr>
          <p:cNvPr id="5" name="Sottotitolo 4">
            <a:extLst>
              <a:ext uri="{FF2B5EF4-FFF2-40B4-BE49-F238E27FC236}">
                <a16:creationId xmlns:a16="http://schemas.microsoft.com/office/drawing/2014/main" id="{D35E7625-C3A7-C401-634E-875DBEA58497}"/>
              </a:ext>
            </a:extLst>
          </p:cNvPr>
          <p:cNvSpPr>
            <a:spLocks noGrp="1"/>
          </p:cNvSpPr>
          <p:nvPr>
            <p:ph type="subTitle" idx="1"/>
          </p:nvPr>
        </p:nvSpPr>
        <p:spPr>
          <a:xfrm>
            <a:off x="395536" y="1217960"/>
            <a:ext cx="8568952" cy="4968552"/>
          </a:xfrm>
        </p:spPr>
        <p:txBody>
          <a:bodyPr>
            <a:normAutofit fontScale="85000" lnSpcReduction="10000"/>
          </a:bodyPr>
          <a:lstStyle/>
          <a:p>
            <a:pPr algn="just"/>
            <a:r>
              <a:rPr lang="it-IT" sz="1900" b="1" i="1" dirty="0">
                <a:solidFill>
                  <a:srgbClr val="002060"/>
                </a:solidFill>
                <a:effectLst/>
                <a:latin typeface="Verdana" panose="020B0604030504040204" pitchFamily="34" charset="0"/>
                <a:ea typeface="Verdana" panose="020B0604030504040204" pitchFamily="34" charset="0"/>
              </a:rPr>
              <a:t>REQUISITI PER PARTECIPARE</a:t>
            </a:r>
          </a:p>
          <a:p>
            <a:pPr algn="just"/>
            <a:endParaRPr lang="it-IT" sz="1900" dirty="0">
              <a:effectLst/>
              <a:latin typeface="Verdana" panose="020B0604030504040204" pitchFamily="34" charset="0"/>
              <a:ea typeface="Verdana" panose="020B0604030504040204" pitchFamily="34" charset="0"/>
            </a:endParaRPr>
          </a:p>
          <a:p>
            <a:pPr marL="285750" indent="-285750" algn="just">
              <a:lnSpc>
                <a:spcPct val="110000"/>
              </a:lnSpc>
              <a:spcBef>
                <a:spcPts val="0"/>
              </a:spcBef>
              <a:buFont typeface="Wingdings" panose="05000000000000000000" pitchFamily="2" charset="2"/>
              <a:buChar char="Ø"/>
            </a:pPr>
            <a:r>
              <a:rPr lang="en-US" sz="1900" b="1" i="1" dirty="0">
                <a:solidFill>
                  <a:srgbClr val="002060"/>
                </a:solidFill>
                <a:effectLst/>
                <a:latin typeface="Verdana" panose="020B0604030504040204" pitchFamily="34" charset="0"/>
                <a:ea typeface="Verdana" panose="020B0604030504040204" pitchFamily="34" charset="0"/>
                <a:cs typeface="Helvetica" panose="020B0604020202020204" pitchFamily="34" charset="0"/>
              </a:rPr>
              <a:t>Diploma di </a:t>
            </a:r>
            <a:r>
              <a:rPr lang="en-US" sz="1900" b="1" i="1" dirty="0" err="1">
                <a:solidFill>
                  <a:srgbClr val="002060"/>
                </a:solidFill>
                <a:effectLst/>
                <a:latin typeface="Verdana" panose="020B0604030504040204" pitchFamily="34" charset="0"/>
                <a:ea typeface="Verdana" panose="020B0604030504040204" pitchFamily="34" charset="0"/>
                <a:cs typeface="Helvetica" panose="020B0604020202020204" pitchFamily="34" charset="0"/>
              </a:rPr>
              <a:t>laurea</a:t>
            </a:r>
            <a:r>
              <a:rPr lang="en-US" sz="1900" b="1" i="1" dirty="0">
                <a:solidFill>
                  <a:srgbClr val="002060"/>
                </a:solidFill>
                <a:effectLst/>
                <a:latin typeface="Verdana" panose="020B0604030504040204" pitchFamily="34" charset="0"/>
                <a:ea typeface="Verdana" panose="020B0604030504040204" pitchFamily="34" charset="0"/>
                <a:cs typeface="Helvetica" panose="020B0604020202020204" pitchFamily="34" charset="0"/>
              </a:rPr>
              <a:t> </a:t>
            </a:r>
            <a:r>
              <a:rPr lang="en-US" sz="1900" b="1" i="1" dirty="0" err="1">
                <a:solidFill>
                  <a:srgbClr val="002060"/>
                </a:solidFill>
                <a:effectLst/>
                <a:latin typeface="Verdana" panose="020B0604030504040204" pitchFamily="34" charset="0"/>
                <a:ea typeface="Verdana" panose="020B0604030504040204" pitchFamily="34" charset="0"/>
                <a:cs typeface="Helvetica" panose="020B0604020202020204" pitchFamily="34" charset="0"/>
              </a:rPr>
              <a:t>ottenuto</a:t>
            </a:r>
            <a:r>
              <a:rPr lang="en-US" sz="1900" b="1" i="1" dirty="0">
                <a:solidFill>
                  <a:srgbClr val="002060"/>
                </a:solidFill>
                <a:effectLst/>
                <a:latin typeface="Verdana" panose="020B0604030504040204" pitchFamily="34" charset="0"/>
                <a:ea typeface="Verdana" panose="020B0604030504040204" pitchFamily="34" charset="0"/>
                <a:cs typeface="Helvetica" panose="020B0604020202020204" pitchFamily="34" charset="0"/>
              </a:rPr>
              <a:t> in base </a:t>
            </a:r>
            <a:r>
              <a:rPr lang="en-US" sz="1900" b="1" i="1" dirty="0" err="1">
                <a:solidFill>
                  <a:srgbClr val="002060"/>
                </a:solidFill>
                <a:effectLst/>
                <a:latin typeface="Verdana" panose="020B0604030504040204" pitchFamily="34" charset="0"/>
                <a:ea typeface="Verdana" panose="020B0604030504040204" pitchFamily="34" charset="0"/>
                <a:cs typeface="Helvetica" panose="020B0604020202020204" pitchFamily="34" charset="0"/>
              </a:rPr>
              <a:t>agli</a:t>
            </a:r>
            <a:r>
              <a:rPr lang="en-US" sz="1900" b="1" i="1" dirty="0">
                <a:solidFill>
                  <a:srgbClr val="002060"/>
                </a:solidFill>
                <a:effectLst/>
                <a:latin typeface="Verdana" panose="020B0604030504040204" pitchFamily="34" charset="0"/>
                <a:ea typeface="Verdana" panose="020B0604030504040204" pitchFamily="34" charset="0"/>
                <a:cs typeface="Helvetica" panose="020B0604020202020204" pitchFamily="34" charset="0"/>
              </a:rPr>
              <a:t> </a:t>
            </a:r>
            <a:r>
              <a:rPr lang="en-US" sz="1900" b="1" i="1" dirty="0" err="1">
                <a:solidFill>
                  <a:srgbClr val="002060"/>
                </a:solidFill>
                <a:effectLst/>
                <a:latin typeface="Verdana" panose="020B0604030504040204" pitchFamily="34" charset="0"/>
                <a:ea typeface="Verdana" panose="020B0604030504040204" pitchFamily="34" charset="0"/>
                <a:cs typeface="Helvetica" panose="020B0604020202020204" pitchFamily="34" charset="0"/>
              </a:rPr>
              <a:t>ordinamenti</a:t>
            </a:r>
            <a:r>
              <a:rPr lang="en-US" sz="1900" b="1" i="1" dirty="0">
                <a:solidFill>
                  <a:srgbClr val="002060"/>
                </a:solidFill>
                <a:effectLst/>
                <a:latin typeface="Verdana" panose="020B0604030504040204" pitchFamily="34" charset="0"/>
                <a:ea typeface="Verdana" panose="020B0604030504040204" pitchFamily="34" charset="0"/>
                <a:cs typeface="Helvetica" panose="020B0604020202020204" pitchFamily="34" charset="0"/>
              </a:rPr>
              <a:t> </a:t>
            </a:r>
            <a:r>
              <a:rPr lang="en-US" sz="1900" b="1" i="1" dirty="0" err="1">
                <a:solidFill>
                  <a:srgbClr val="002060"/>
                </a:solidFill>
                <a:effectLst/>
                <a:latin typeface="Verdana" panose="020B0604030504040204" pitchFamily="34" charset="0"/>
                <a:ea typeface="Verdana" panose="020B0604030504040204" pitchFamily="34" charset="0"/>
                <a:cs typeface="Helvetica" panose="020B0604020202020204" pitchFamily="34" charset="0"/>
              </a:rPr>
              <a:t>didattici</a:t>
            </a:r>
            <a:r>
              <a:rPr lang="en-US" sz="1900" b="1" i="1" dirty="0">
                <a:solidFill>
                  <a:srgbClr val="002060"/>
                </a:solidFill>
                <a:effectLst/>
                <a:latin typeface="Verdana" panose="020B0604030504040204" pitchFamily="34" charset="0"/>
                <a:ea typeface="Verdana" panose="020B0604030504040204" pitchFamily="34" charset="0"/>
                <a:cs typeface="Helvetica" panose="020B0604020202020204" pitchFamily="34" charset="0"/>
              </a:rPr>
              <a:t> in </a:t>
            </a:r>
            <a:r>
              <a:rPr lang="en-US" sz="1900" b="1" i="1" dirty="0" err="1">
                <a:solidFill>
                  <a:srgbClr val="002060"/>
                </a:solidFill>
                <a:effectLst/>
                <a:latin typeface="Verdana" panose="020B0604030504040204" pitchFamily="34" charset="0"/>
                <a:ea typeface="Verdana" panose="020B0604030504040204" pitchFamily="34" charset="0"/>
                <a:cs typeface="Helvetica" panose="020B0604020202020204" pitchFamily="34" charset="0"/>
              </a:rPr>
              <a:t>vigore</a:t>
            </a:r>
            <a:r>
              <a:rPr lang="en-US" sz="1900" b="1" i="1" dirty="0">
                <a:solidFill>
                  <a:srgbClr val="002060"/>
                </a:solidFill>
                <a:effectLst/>
                <a:latin typeface="Verdana" panose="020B0604030504040204" pitchFamily="34" charset="0"/>
                <a:ea typeface="Verdana" panose="020B0604030504040204" pitchFamily="34" charset="0"/>
                <a:cs typeface="Helvetica" panose="020B0604020202020204" pitchFamily="34" charset="0"/>
              </a:rPr>
              <a:t> </a:t>
            </a:r>
            <a:r>
              <a:rPr lang="en-US" sz="1900" b="1" i="1" dirty="0" err="1">
                <a:solidFill>
                  <a:srgbClr val="002060"/>
                </a:solidFill>
                <a:effectLst/>
                <a:latin typeface="Verdana" panose="020B0604030504040204" pitchFamily="34" charset="0"/>
                <a:ea typeface="Verdana" panose="020B0604030504040204" pitchFamily="34" charset="0"/>
                <a:cs typeface="Helvetica" panose="020B0604020202020204" pitchFamily="34" charset="0"/>
              </a:rPr>
              <a:t>precedentemente</a:t>
            </a:r>
            <a:r>
              <a:rPr lang="en-US" sz="1900" b="1" i="1" dirty="0">
                <a:solidFill>
                  <a:srgbClr val="002060"/>
                </a:solidFill>
                <a:effectLst/>
                <a:latin typeface="Verdana" panose="020B0604030504040204" pitchFamily="34" charset="0"/>
                <a:ea typeface="Verdana" panose="020B0604030504040204" pitchFamily="34" charset="0"/>
                <a:cs typeface="Helvetica" panose="020B0604020202020204" pitchFamily="34" charset="0"/>
              </a:rPr>
              <a:t> al </a:t>
            </a:r>
            <a:r>
              <a:rPr lang="en-US" sz="1900" b="1" i="1" dirty="0" err="1">
                <a:solidFill>
                  <a:srgbClr val="002060"/>
                </a:solidFill>
                <a:effectLst/>
                <a:latin typeface="Verdana" panose="020B0604030504040204" pitchFamily="34" charset="0"/>
                <a:ea typeface="Verdana" panose="020B0604030504040204" pitchFamily="34" charset="0"/>
                <a:cs typeface="Helvetica" panose="020B0604020202020204" pitchFamily="34" charset="0"/>
              </a:rPr>
              <a:t>decreto</a:t>
            </a:r>
            <a:r>
              <a:rPr lang="en-US" sz="1900" b="1" i="1" dirty="0">
                <a:solidFill>
                  <a:srgbClr val="002060"/>
                </a:solidFill>
                <a:effectLst/>
                <a:latin typeface="Verdana" panose="020B0604030504040204" pitchFamily="34" charset="0"/>
                <a:ea typeface="Verdana" panose="020B0604030504040204" pitchFamily="34" charset="0"/>
                <a:cs typeface="Helvetica" panose="020B0604020202020204" pitchFamily="34" charset="0"/>
              </a:rPr>
              <a:t> </a:t>
            </a:r>
            <a:r>
              <a:rPr lang="en-US" sz="1900" b="1" i="1" dirty="0" err="1">
                <a:solidFill>
                  <a:srgbClr val="002060"/>
                </a:solidFill>
                <a:effectLst/>
                <a:latin typeface="Verdana" panose="020B0604030504040204" pitchFamily="34" charset="0"/>
                <a:ea typeface="Verdana" panose="020B0604030504040204" pitchFamily="34" charset="0"/>
                <a:cs typeface="Helvetica" panose="020B0604020202020204" pitchFamily="34" charset="0"/>
              </a:rPr>
              <a:t>ministeriale</a:t>
            </a:r>
            <a:r>
              <a:rPr lang="en-US" sz="1900" b="1" i="1" dirty="0">
                <a:solidFill>
                  <a:srgbClr val="002060"/>
                </a:solidFill>
                <a:effectLst/>
                <a:latin typeface="Verdana" panose="020B0604030504040204" pitchFamily="34" charset="0"/>
                <a:ea typeface="Verdana" panose="020B0604030504040204" pitchFamily="34" charset="0"/>
                <a:cs typeface="Helvetica" panose="020B0604020202020204" pitchFamily="34" charset="0"/>
              </a:rPr>
              <a:t> n. 509 del 3 </a:t>
            </a:r>
            <a:r>
              <a:rPr lang="en-US" sz="1900" b="1" i="1" dirty="0" err="1">
                <a:solidFill>
                  <a:srgbClr val="002060"/>
                </a:solidFill>
                <a:effectLst/>
                <a:latin typeface="Verdana" panose="020B0604030504040204" pitchFamily="34" charset="0"/>
                <a:ea typeface="Verdana" panose="020B0604030504040204" pitchFamily="34" charset="0"/>
                <a:cs typeface="Helvetica" panose="020B0604020202020204" pitchFamily="34" charset="0"/>
              </a:rPr>
              <a:t>novembre</a:t>
            </a:r>
            <a:r>
              <a:rPr lang="en-US" sz="1900" b="1" i="1" dirty="0">
                <a:solidFill>
                  <a:srgbClr val="002060"/>
                </a:solidFill>
                <a:effectLst/>
                <a:latin typeface="Verdana" panose="020B0604030504040204" pitchFamily="34" charset="0"/>
                <a:ea typeface="Verdana" panose="020B0604030504040204" pitchFamily="34" charset="0"/>
                <a:cs typeface="Helvetica" panose="020B0604020202020204" pitchFamily="34" charset="0"/>
              </a:rPr>
              <a:t> 1999;</a:t>
            </a:r>
          </a:p>
          <a:p>
            <a:pPr marL="285750" indent="-285750" algn="just">
              <a:lnSpc>
                <a:spcPct val="110000"/>
              </a:lnSpc>
              <a:spcBef>
                <a:spcPts val="0"/>
              </a:spcBef>
              <a:buFont typeface="Wingdings" panose="05000000000000000000" pitchFamily="2" charset="2"/>
              <a:buChar char="Ø"/>
            </a:pPr>
            <a:r>
              <a:rPr lang="en-US" sz="1900" b="1" i="1" dirty="0" err="1">
                <a:solidFill>
                  <a:srgbClr val="002060"/>
                </a:solidFill>
                <a:effectLst/>
                <a:latin typeface="Verdana" panose="020B0604030504040204" pitchFamily="34" charset="0"/>
                <a:ea typeface="Verdana" panose="020B0604030504040204" pitchFamily="34" charset="0"/>
                <a:cs typeface="Helvetica" panose="020B0604020202020204" pitchFamily="34" charset="0"/>
              </a:rPr>
              <a:t>Laurea</a:t>
            </a:r>
            <a:r>
              <a:rPr lang="en-US" sz="1900" b="1" i="1" dirty="0">
                <a:solidFill>
                  <a:srgbClr val="002060"/>
                </a:solidFill>
                <a:effectLst/>
                <a:latin typeface="Verdana" panose="020B0604030504040204" pitchFamily="34" charset="0"/>
                <a:ea typeface="Verdana" panose="020B0604030504040204" pitchFamily="34" charset="0"/>
                <a:cs typeface="Helvetica" panose="020B0604020202020204" pitchFamily="34" charset="0"/>
              </a:rPr>
              <a:t> </a:t>
            </a:r>
            <a:r>
              <a:rPr lang="en-US" sz="1900" b="1" i="1" dirty="0" err="1">
                <a:solidFill>
                  <a:srgbClr val="002060"/>
                </a:solidFill>
                <a:effectLst/>
                <a:latin typeface="Verdana" panose="020B0604030504040204" pitchFamily="34" charset="0"/>
                <a:ea typeface="Verdana" panose="020B0604030504040204" pitchFamily="34" charset="0"/>
                <a:cs typeface="Helvetica" panose="020B0604020202020204" pitchFamily="34" charset="0"/>
              </a:rPr>
              <a:t>magistrale</a:t>
            </a:r>
            <a:r>
              <a:rPr lang="en-US" sz="1900" b="1" i="1" dirty="0">
                <a:solidFill>
                  <a:srgbClr val="002060"/>
                </a:solidFill>
                <a:effectLst/>
                <a:latin typeface="Verdana" panose="020B0604030504040204" pitchFamily="34" charset="0"/>
                <a:ea typeface="Verdana" panose="020B0604030504040204" pitchFamily="34" charset="0"/>
                <a:cs typeface="Helvetica" panose="020B0604020202020204" pitchFamily="34" charset="0"/>
              </a:rPr>
              <a:t> (4 o 5 anni) o </a:t>
            </a:r>
            <a:r>
              <a:rPr lang="en-US" sz="1900" b="1" i="1" dirty="0" err="1">
                <a:solidFill>
                  <a:srgbClr val="002060"/>
                </a:solidFill>
                <a:effectLst/>
                <a:latin typeface="Verdana" panose="020B0604030504040204" pitchFamily="34" charset="0"/>
                <a:ea typeface="Verdana" panose="020B0604030504040204" pitchFamily="34" charset="0"/>
                <a:cs typeface="Helvetica" panose="020B0604020202020204" pitchFamily="34" charset="0"/>
              </a:rPr>
              <a:t>specialistica</a:t>
            </a:r>
            <a:r>
              <a:rPr lang="en-US" sz="1900" b="1" i="1" dirty="0">
                <a:solidFill>
                  <a:srgbClr val="002060"/>
                </a:solidFill>
                <a:effectLst/>
                <a:latin typeface="Verdana" panose="020B0604030504040204" pitchFamily="34" charset="0"/>
                <a:ea typeface="Verdana" panose="020B0604030504040204" pitchFamily="34" charset="0"/>
                <a:cs typeface="Helvetica" panose="020B0604020202020204" pitchFamily="34" charset="0"/>
              </a:rPr>
              <a:t> (3 + 2);</a:t>
            </a:r>
          </a:p>
          <a:p>
            <a:pPr marL="285750" indent="-285750" algn="just">
              <a:lnSpc>
                <a:spcPct val="110000"/>
              </a:lnSpc>
              <a:spcBef>
                <a:spcPts val="0"/>
              </a:spcBef>
              <a:buFont typeface="Wingdings" panose="05000000000000000000" pitchFamily="2" charset="2"/>
              <a:buChar char="Ø"/>
            </a:pPr>
            <a:r>
              <a:rPr lang="en-US" sz="1900" b="1" i="1" dirty="0">
                <a:solidFill>
                  <a:srgbClr val="002060"/>
                </a:solidFill>
                <a:effectLst/>
                <a:latin typeface="Verdana" panose="020B0604030504040204" pitchFamily="34" charset="0"/>
                <a:ea typeface="Verdana" panose="020B0604030504040204" pitchFamily="34" charset="0"/>
                <a:cs typeface="Helvetica" panose="020B0604020202020204" pitchFamily="34" charset="0"/>
              </a:rPr>
              <a:t>Diploma </a:t>
            </a:r>
            <a:r>
              <a:rPr lang="en-US" sz="1900" b="1" i="1" dirty="0" err="1">
                <a:solidFill>
                  <a:srgbClr val="002060"/>
                </a:solidFill>
                <a:effectLst/>
                <a:latin typeface="Verdana" panose="020B0604030504040204" pitchFamily="34" charset="0"/>
                <a:ea typeface="Verdana" panose="020B0604030504040204" pitchFamily="34" charset="0"/>
                <a:cs typeface="Helvetica" panose="020B0604020202020204" pitchFamily="34" charset="0"/>
              </a:rPr>
              <a:t>accademico</a:t>
            </a:r>
            <a:r>
              <a:rPr lang="en-US" sz="1900" b="1" i="1" dirty="0">
                <a:solidFill>
                  <a:srgbClr val="002060"/>
                </a:solidFill>
                <a:effectLst/>
                <a:latin typeface="Verdana" panose="020B0604030504040204" pitchFamily="34" charset="0"/>
                <a:ea typeface="Verdana" panose="020B0604030504040204" pitchFamily="34" charset="0"/>
                <a:cs typeface="Helvetica" panose="020B0604020202020204" pitchFamily="34" charset="0"/>
              </a:rPr>
              <a:t> di II </a:t>
            </a:r>
            <a:r>
              <a:rPr lang="en-US" sz="1900" b="1" i="1" dirty="0" err="1">
                <a:solidFill>
                  <a:srgbClr val="002060"/>
                </a:solidFill>
                <a:effectLst/>
                <a:latin typeface="Verdana" panose="020B0604030504040204" pitchFamily="34" charset="0"/>
                <a:ea typeface="Verdana" panose="020B0604030504040204" pitchFamily="34" charset="0"/>
                <a:cs typeface="Helvetica" panose="020B0604020202020204" pitchFamily="34" charset="0"/>
              </a:rPr>
              <a:t>livello</a:t>
            </a:r>
            <a:r>
              <a:rPr lang="en-US" sz="1900" b="1" i="1" dirty="0">
                <a:solidFill>
                  <a:srgbClr val="002060"/>
                </a:solidFill>
                <a:effectLst/>
                <a:latin typeface="Verdana" panose="020B0604030504040204" pitchFamily="34" charset="0"/>
                <a:ea typeface="Verdana" panose="020B0604030504040204" pitchFamily="34" charset="0"/>
                <a:cs typeface="Helvetica" panose="020B0604020202020204" pitchFamily="34" charset="0"/>
              </a:rPr>
              <a:t> </a:t>
            </a:r>
            <a:r>
              <a:rPr lang="en-US" sz="1900" b="1" i="1" dirty="0" err="1">
                <a:solidFill>
                  <a:srgbClr val="002060"/>
                </a:solidFill>
                <a:effectLst/>
                <a:latin typeface="Verdana" panose="020B0604030504040204" pitchFamily="34" charset="0"/>
                <a:ea typeface="Verdana" panose="020B0604030504040204" pitchFamily="34" charset="0"/>
                <a:cs typeface="Helvetica" panose="020B0604020202020204" pitchFamily="34" charset="0"/>
              </a:rPr>
              <a:t>relativo</a:t>
            </a:r>
            <a:r>
              <a:rPr lang="en-US" sz="1900" b="1" i="1" dirty="0">
                <a:solidFill>
                  <a:srgbClr val="002060"/>
                </a:solidFill>
                <a:effectLst/>
                <a:latin typeface="Verdana" panose="020B0604030504040204" pitchFamily="34" charset="0"/>
                <a:ea typeface="Verdana" panose="020B0604030504040204" pitchFamily="34" charset="0"/>
                <a:cs typeface="Helvetica" panose="020B0604020202020204" pitchFamily="34" charset="0"/>
              </a:rPr>
              <a:t> </a:t>
            </a:r>
            <a:r>
              <a:rPr lang="en-US" sz="1900" b="1" i="1" dirty="0" err="1">
                <a:solidFill>
                  <a:srgbClr val="002060"/>
                </a:solidFill>
                <a:effectLst/>
                <a:latin typeface="Verdana" panose="020B0604030504040204" pitchFamily="34" charset="0"/>
                <a:ea typeface="Verdana" panose="020B0604030504040204" pitchFamily="34" charset="0"/>
                <a:cs typeface="Helvetica" panose="020B0604020202020204" pitchFamily="34" charset="0"/>
              </a:rPr>
              <a:t>all’alta</a:t>
            </a:r>
            <a:r>
              <a:rPr lang="en-US" sz="1900" b="1" i="1" dirty="0">
                <a:solidFill>
                  <a:srgbClr val="002060"/>
                </a:solidFill>
                <a:effectLst/>
                <a:latin typeface="Verdana" panose="020B0604030504040204" pitchFamily="34" charset="0"/>
                <a:ea typeface="Verdana" panose="020B0604030504040204" pitchFamily="34" charset="0"/>
                <a:cs typeface="Helvetica" panose="020B0604020202020204" pitchFamily="34" charset="0"/>
              </a:rPr>
              <a:t> </a:t>
            </a:r>
            <a:r>
              <a:rPr lang="en-US" sz="1900" b="1" i="1" dirty="0" err="1">
                <a:solidFill>
                  <a:srgbClr val="002060"/>
                </a:solidFill>
                <a:effectLst/>
                <a:latin typeface="Verdana" panose="020B0604030504040204" pitchFamily="34" charset="0"/>
                <a:ea typeface="Verdana" panose="020B0604030504040204" pitchFamily="34" charset="0"/>
                <a:cs typeface="Helvetica" panose="020B0604020202020204" pitchFamily="34" charset="0"/>
              </a:rPr>
              <a:t>formazione</a:t>
            </a:r>
            <a:r>
              <a:rPr lang="en-US" sz="1900" b="1" i="1" dirty="0">
                <a:solidFill>
                  <a:srgbClr val="002060"/>
                </a:solidFill>
                <a:effectLst/>
                <a:latin typeface="Verdana" panose="020B0604030504040204" pitchFamily="34" charset="0"/>
                <a:ea typeface="Verdana" panose="020B0604030504040204" pitchFamily="34" charset="0"/>
                <a:cs typeface="Helvetica" panose="020B0604020202020204" pitchFamily="34" charset="0"/>
              </a:rPr>
              <a:t> </a:t>
            </a:r>
            <a:r>
              <a:rPr lang="en-US" sz="1900" b="1" i="1" dirty="0" err="1">
                <a:solidFill>
                  <a:srgbClr val="002060"/>
                </a:solidFill>
                <a:effectLst/>
                <a:latin typeface="Verdana" panose="020B0604030504040204" pitchFamily="34" charset="0"/>
                <a:ea typeface="Verdana" panose="020B0604030504040204" pitchFamily="34" charset="0"/>
                <a:cs typeface="Helvetica" panose="020B0604020202020204" pitchFamily="34" charset="0"/>
              </a:rPr>
              <a:t>artistico</a:t>
            </a:r>
            <a:r>
              <a:rPr lang="en-US" sz="1900" b="1" i="1" dirty="0">
                <a:solidFill>
                  <a:srgbClr val="002060"/>
                </a:solidFill>
                <a:effectLst/>
                <a:latin typeface="Verdana" panose="020B0604030504040204" pitchFamily="34" charset="0"/>
                <a:ea typeface="Verdana" panose="020B0604030504040204" pitchFamily="34" charset="0"/>
                <a:cs typeface="Helvetica" panose="020B0604020202020204" pitchFamily="34" charset="0"/>
              </a:rPr>
              <a:t>, </a:t>
            </a:r>
            <a:r>
              <a:rPr lang="en-US" sz="1900" b="1" i="1" dirty="0" err="1">
                <a:solidFill>
                  <a:srgbClr val="002060"/>
                </a:solidFill>
                <a:effectLst/>
                <a:latin typeface="Verdana" panose="020B0604030504040204" pitchFamily="34" charset="0"/>
                <a:ea typeface="Verdana" panose="020B0604030504040204" pitchFamily="34" charset="0"/>
                <a:cs typeface="Helvetica" panose="020B0604020202020204" pitchFamily="34" charset="0"/>
              </a:rPr>
              <a:t>coreutica</a:t>
            </a:r>
            <a:r>
              <a:rPr lang="en-US" sz="1900" b="1" i="1" dirty="0">
                <a:solidFill>
                  <a:srgbClr val="002060"/>
                </a:solidFill>
                <a:effectLst/>
                <a:latin typeface="Verdana" panose="020B0604030504040204" pitchFamily="34" charset="0"/>
                <a:ea typeface="Verdana" panose="020B0604030504040204" pitchFamily="34" charset="0"/>
                <a:cs typeface="Helvetica" panose="020B0604020202020204" pitchFamily="34" charset="0"/>
              </a:rPr>
              <a:t>, musicale;</a:t>
            </a:r>
          </a:p>
          <a:p>
            <a:pPr marL="285750" indent="-285750" algn="l">
              <a:lnSpc>
                <a:spcPct val="110000"/>
              </a:lnSpc>
              <a:spcBef>
                <a:spcPts val="0"/>
              </a:spcBef>
              <a:buFont typeface="Wingdings" panose="05000000000000000000" pitchFamily="2" charset="2"/>
              <a:buChar char="Ø"/>
            </a:pPr>
            <a:r>
              <a:rPr lang="en-US" sz="1900" b="1" i="1" dirty="0">
                <a:solidFill>
                  <a:srgbClr val="002060"/>
                </a:solidFill>
                <a:effectLst/>
                <a:latin typeface="Verdana" panose="020B0604030504040204" pitchFamily="34" charset="0"/>
                <a:ea typeface="Verdana" panose="020B0604030504040204" pitchFamily="34" charset="0"/>
                <a:cs typeface="Helvetica" panose="020B0604020202020204" pitchFamily="34" charset="0"/>
              </a:rPr>
              <a:t>Diploma </a:t>
            </a:r>
            <a:r>
              <a:rPr lang="en-US" sz="1900" b="1" i="1" dirty="0" err="1">
                <a:solidFill>
                  <a:srgbClr val="002060"/>
                </a:solidFill>
                <a:effectLst/>
                <a:latin typeface="Verdana" panose="020B0604030504040204" pitchFamily="34" charset="0"/>
                <a:ea typeface="Verdana" panose="020B0604030504040204" pitchFamily="34" charset="0"/>
                <a:cs typeface="Helvetica" panose="020B0604020202020204" pitchFamily="34" charset="0"/>
              </a:rPr>
              <a:t>accademico</a:t>
            </a:r>
            <a:r>
              <a:rPr lang="en-US" sz="1900" b="1" i="1" dirty="0">
                <a:solidFill>
                  <a:srgbClr val="002060"/>
                </a:solidFill>
                <a:effectLst/>
                <a:latin typeface="Verdana" panose="020B0604030504040204" pitchFamily="34" charset="0"/>
                <a:ea typeface="Verdana" panose="020B0604030504040204" pitchFamily="34" charset="0"/>
                <a:cs typeface="Helvetica" panose="020B0604020202020204" pitchFamily="34" charset="0"/>
              </a:rPr>
              <a:t> di </a:t>
            </a:r>
            <a:r>
              <a:rPr lang="en-US" sz="1900" b="1" i="1" dirty="0" err="1">
                <a:solidFill>
                  <a:srgbClr val="002060"/>
                </a:solidFill>
                <a:effectLst/>
                <a:latin typeface="Verdana" panose="020B0604030504040204" pitchFamily="34" charset="0"/>
                <a:ea typeface="Verdana" panose="020B0604030504040204" pitchFamily="34" charset="0"/>
                <a:cs typeface="Helvetica" panose="020B0604020202020204" pitchFamily="34" charset="0"/>
              </a:rPr>
              <a:t>vecchio</a:t>
            </a:r>
            <a:r>
              <a:rPr lang="en-US" sz="1900" b="1" i="1" dirty="0">
                <a:solidFill>
                  <a:srgbClr val="002060"/>
                </a:solidFill>
                <a:effectLst/>
                <a:latin typeface="Verdana" panose="020B0604030504040204" pitchFamily="34" charset="0"/>
                <a:ea typeface="Verdana" panose="020B0604030504040204" pitchFamily="34" charset="0"/>
                <a:cs typeface="Helvetica" panose="020B0604020202020204" pitchFamily="34" charset="0"/>
              </a:rPr>
              <a:t> </a:t>
            </a:r>
            <a:r>
              <a:rPr lang="en-US" sz="1900" b="1" i="1" dirty="0" err="1">
                <a:solidFill>
                  <a:srgbClr val="002060"/>
                </a:solidFill>
                <a:effectLst/>
                <a:latin typeface="Verdana" panose="020B0604030504040204" pitchFamily="34" charset="0"/>
                <a:ea typeface="Verdana" panose="020B0604030504040204" pitchFamily="34" charset="0"/>
                <a:cs typeface="Helvetica" panose="020B0604020202020204" pitchFamily="34" charset="0"/>
              </a:rPr>
              <a:t>ordinamento</a:t>
            </a:r>
            <a:r>
              <a:rPr lang="en-US" sz="1900" b="1" i="1" dirty="0">
                <a:solidFill>
                  <a:srgbClr val="002060"/>
                </a:solidFill>
                <a:effectLst/>
                <a:latin typeface="Verdana" panose="020B0604030504040204" pitchFamily="34" charset="0"/>
                <a:ea typeface="Verdana" panose="020B0604030504040204" pitchFamily="34" charset="0"/>
                <a:cs typeface="Helvetica" panose="020B0604020202020204" pitchFamily="34" charset="0"/>
              </a:rPr>
              <a:t> </a:t>
            </a:r>
            <a:r>
              <a:rPr lang="en-US" sz="1900" b="1" i="1" dirty="0" err="1">
                <a:solidFill>
                  <a:srgbClr val="002060"/>
                </a:solidFill>
                <a:effectLst/>
                <a:latin typeface="Verdana" panose="020B0604030504040204" pitchFamily="34" charset="0"/>
                <a:ea typeface="Verdana" panose="020B0604030504040204" pitchFamily="34" charset="0"/>
                <a:cs typeface="Helvetica" panose="020B0604020202020204" pitchFamily="34" charset="0"/>
              </a:rPr>
              <a:t>congiunto</a:t>
            </a:r>
            <a:r>
              <a:rPr lang="en-US" sz="1900" b="1" i="1" dirty="0">
                <a:solidFill>
                  <a:srgbClr val="002060"/>
                </a:solidFill>
                <a:effectLst/>
                <a:latin typeface="Verdana" panose="020B0604030504040204" pitchFamily="34" charset="0"/>
                <a:ea typeface="Verdana" panose="020B0604030504040204" pitchFamily="34" charset="0"/>
                <a:cs typeface="Helvetica" panose="020B0604020202020204" pitchFamily="34" charset="0"/>
              </a:rPr>
              <a:t> a </a:t>
            </a:r>
            <a:r>
              <a:rPr lang="en-US" sz="1900" b="1" i="1" dirty="0" err="1">
                <a:solidFill>
                  <a:srgbClr val="002060"/>
                </a:solidFill>
                <a:effectLst/>
                <a:latin typeface="Verdana" panose="020B0604030504040204" pitchFamily="34" charset="0"/>
                <a:ea typeface="Verdana" panose="020B0604030504040204" pitchFamily="34" charset="0"/>
                <a:cs typeface="Helvetica" panose="020B0604020202020204" pitchFamily="34" charset="0"/>
              </a:rPr>
              <a:t>quello</a:t>
            </a:r>
            <a:r>
              <a:rPr lang="en-US" sz="1900" b="1" i="1" dirty="0">
                <a:solidFill>
                  <a:srgbClr val="002060"/>
                </a:solidFill>
                <a:effectLst/>
                <a:latin typeface="Verdana" panose="020B0604030504040204" pitchFamily="34" charset="0"/>
                <a:ea typeface="Verdana" panose="020B0604030504040204" pitchFamily="34" charset="0"/>
                <a:cs typeface="Helvetica" panose="020B0604020202020204" pitchFamily="34" charset="0"/>
              </a:rPr>
              <a:t> di </a:t>
            </a:r>
            <a:r>
              <a:rPr lang="en-US" sz="1900" b="1" i="1" dirty="0" err="1">
                <a:solidFill>
                  <a:srgbClr val="002060"/>
                </a:solidFill>
                <a:effectLst/>
                <a:latin typeface="Verdana" panose="020B0604030504040204" pitchFamily="34" charset="0"/>
                <a:ea typeface="Verdana" panose="020B0604030504040204" pitchFamily="34" charset="0"/>
                <a:cs typeface="Helvetica" panose="020B0604020202020204" pitchFamily="34" charset="0"/>
              </a:rPr>
              <a:t>istituto</a:t>
            </a:r>
            <a:r>
              <a:rPr lang="en-US" sz="1900" b="1" i="1" dirty="0">
                <a:solidFill>
                  <a:srgbClr val="002060"/>
                </a:solidFill>
                <a:effectLst/>
                <a:latin typeface="Verdana" panose="020B0604030504040204" pitchFamily="34" charset="0"/>
                <a:ea typeface="Verdana" panose="020B0604030504040204" pitchFamily="34" charset="0"/>
                <a:cs typeface="Helvetica" panose="020B0604020202020204" pitchFamily="34" charset="0"/>
              </a:rPr>
              <a:t> </a:t>
            </a:r>
            <a:r>
              <a:rPr lang="en-US" sz="1900" b="1" i="1" dirty="0" err="1">
                <a:solidFill>
                  <a:srgbClr val="002060"/>
                </a:solidFill>
                <a:effectLst/>
                <a:latin typeface="Verdana" panose="020B0604030504040204" pitchFamily="34" charset="0"/>
                <a:ea typeface="Verdana" panose="020B0604030504040204" pitchFamily="34" charset="0"/>
                <a:cs typeface="Helvetica" panose="020B0604020202020204" pitchFamily="34" charset="0"/>
              </a:rPr>
              <a:t>superiore</a:t>
            </a:r>
            <a:r>
              <a:rPr lang="en-US" sz="1900" b="1" i="1" dirty="0">
                <a:solidFill>
                  <a:srgbClr val="002060"/>
                </a:solidFill>
                <a:effectLst/>
                <a:latin typeface="Verdana" panose="020B0604030504040204" pitchFamily="34" charset="0"/>
                <a:ea typeface="Verdana" panose="020B0604030504040204" pitchFamily="34" charset="0"/>
                <a:cs typeface="Helvetica" panose="020B0604020202020204" pitchFamily="34" charset="0"/>
              </a:rPr>
              <a:t>;</a:t>
            </a:r>
            <a:br>
              <a:rPr lang="en-US" sz="1900" b="1" i="1" dirty="0">
                <a:solidFill>
                  <a:srgbClr val="002060"/>
                </a:solidFill>
                <a:effectLst/>
                <a:latin typeface="Verdana" panose="020B0604030504040204" pitchFamily="34" charset="0"/>
                <a:ea typeface="Verdana" panose="020B0604030504040204" pitchFamily="34" charset="0"/>
                <a:cs typeface="Helvetica" panose="020B0604020202020204" pitchFamily="34" charset="0"/>
              </a:rPr>
            </a:br>
            <a:endParaRPr lang="en-US" sz="1900" b="1" i="1" dirty="0">
              <a:solidFill>
                <a:srgbClr val="002060"/>
              </a:solidFill>
              <a:effectLst/>
              <a:latin typeface="Verdana" panose="020B0604030504040204" pitchFamily="34" charset="0"/>
              <a:ea typeface="Verdana" panose="020B0604030504040204" pitchFamily="34" charset="0"/>
              <a:cs typeface="Helvetica" panose="020B0604020202020204" pitchFamily="34" charset="0"/>
            </a:endParaRPr>
          </a:p>
          <a:p>
            <a:pPr algn="just" fontAlgn="base"/>
            <a:r>
              <a:rPr lang="it-IT" sz="1900" b="1" i="1" dirty="0">
                <a:solidFill>
                  <a:srgbClr val="0070C0"/>
                </a:solidFill>
                <a:effectLst/>
                <a:latin typeface="Verdana" panose="020B0604030504040204" pitchFamily="34" charset="0"/>
                <a:ea typeface="Verdana" panose="020B0604030504040204" pitchFamily="34" charset="0"/>
                <a:cs typeface="Helvetica" panose="020B0604020202020204" pitchFamily="34" charset="0"/>
              </a:rPr>
              <a:t>Inoltre, è necessario essere già in possesso di un contratto a tempo indeterminato, ed aver superato il periodo di prova, nelle scuole statati ed aver prestato un servizio effettivo pari ad almeno 5 anni. </a:t>
            </a:r>
            <a:endParaRPr lang="it-IT" sz="1900" b="1" dirty="0">
              <a:solidFill>
                <a:srgbClr val="0070C0"/>
              </a:solidFill>
              <a:effectLst/>
              <a:latin typeface="Verdana" panose="020B0604030504040204" pitchFamily="34" charset="0"/>
              <a:ea typeface="Verdana" panose="020B0604030504040204" pitchFamily="34" charset="0"/>
            </a:endParaRPr>
          </a:p>
          <a:p>
            <a:pPr algn="just" fontAlgn="base"/>
            <a:endParaRPr lang="it-IT" sz="1900" b="1" i="1" dirty="0">
              <a:solidFill>
                <a:srgbClr val="002060"/>
              </a:solidFill>
              <a:effectLst/>
              <a:latin typeface="Verdana" panose="020B0604030504040204" pitchFamily="34" charset="0"/>
              <a:ea typeface="Verdana" panose="020B0604030504040204" pitchFamily="34" charset="0"/>
              <a:cs typeface="Helvetica" panose="020B0604020202020204" pitchFamily="34" charset="0"/>
            </a:endParaRPr>
          </a:p>
          <a:p>
            <a:pPr algn="just" fontAlgn="base"/>
            <a:r>
              <a:rPr lang="it-IT" sz="1900" b="1" i="1" dirty="0">
                <a:solidFill>
                  <a:srgbClr val="FF0000"/>
                </a:solidFill>
                <a:effectLst/>
                <a:latin typeface="Verdana" panose="020B0604030504040204" pitchFamily="34" charset="0"/>
                <a:ea typeface="Verdana" panose="020B0604030504040204" pitchFamily="34" charset="0"/>
                <a:cs typeface="Helvetica" panose="020B0604020202020204" pitchFamily="34" charset="0"/>
              </a:rPr>
              <a:t>A proposito del requisito dei 5 anni il regolamento prevede che è valido anche il</a:t>
            </a:r>
            <a:r>
              <a:rPr lang="it-IT" sz="1900" b="1" i="1" dirty="0">
                <a:solidFill>
                  <a:srgbClr val="FF0000"/>
                </a:solidFill>
                <a:effectLst/>
                <a:latin typeface="Verdana" panose="020B0604030504040204" pitchFamily="34" charset="0"/>
                <a:ea typeface="Verdana" panose="020B0604030504040204" pitchFamily="34" charset="0"/>
              </a:rPr>
              <a:t> servizio di insegnamento maturato antecedentemente alla stipula del contratto a tempo indeterminato quale docente. </a:t>
            </a:r>
            <a:endParaRPr lang="it-IT" sz="1900" b="1" dirty="0">
              <a:solidFill>
                <a:srgbClr val="FF0000"/>
              </a:solidFill>
              <a:effectLst/>
              <a:latin typeface="Verdana" panose="020B0604030504040204" pitchFamily="34" charset="0"/>
              <a:ea typeface="Verdana" panose="020B0604030504040204" pitchFamily="34" charset="0"/>
            </a:endParaRPr>
          </a:p>
          <a:p>
            <a:pPr algn="just" fontAlgn="base"/>
            <a:r>
              <a:rPr lang="it-IT" sz="1900" b="1" i="1" dirty="0">
                <a:solidFill>
                  <a:srgbClr val="00B050"/>
                </a:solidFill>
                <a:effectLst/>
                <a:latin typeface="Verdana" panose="020B0604030504040204" pitchFamily="34" charset="0"/>
                <a:ea typeface="Verdana" panose="020B0604030504040204" pitchFamily="34" charset="0"/>
              </a:rPr>
              <a:t>Per anno intero occorre far riferimento alla durata di almeno centottanta giorni di servizio ovvero servizio prestato ininterrottamente dal primo febbraio fino al termine delle operazioni di scrutinio finale</a:t>
            </a:r>
            <a:r>
              <a:rPr lang="it-IT" sz="1900" i="1" dirty="0">
                <a:solidFill>
                  <a:srgbClr val="00B050"/>
                </a:solidFill>
                <a:effectLst/>
                <a:latin typeface="Verdana" panose="020B0604030504040204" pitchFamily="34" charset="0"/>
                <a:ea typeface="Verdana" panose="020B0604030504040204" pitchFamily="34" charset="0"/>
              </a:rPr>
              <a:t>. </a:t>
            </a:r>
            <a:endParaRPr lang="it-IT" sz="1900" dirty="0">
              <a:solidFill>
                <a:srgbClr val="00B050"/>
              </a:solidFill>
              <a:effectLst/>
              <a:latin typeface="Verdana" panose="020B0604030504040204" pitchFamily="34" charset="0"/>
              <a:ea typeface="Verdana" panose="020B0604030504040204" pitchFamily="34" charset="0"/>
            </a:endParaRPr>
          </a:p>
          <a:p>
            <a:pPr marL="285750" indent="-285750" algn="l">
              <a:buFont typeface="Wingdings" panose="05000000000000000000" pitchFamily="2" charset="2"/>
              <a:buChar char="Ø"/>
            </a:pPr>
            <a:endParaRPr lang="en-US" sz="1900" b="1" i="1" dirty="0">
              <a:solidFill>
                <a:srgbClr val="002060"/>
              </a:solidFill>
              <a:latin typeface="Verdana" panose="020B0604030504040204" pitchFamily="34" charset="0"/>
              <a:ea typeface="Verdana" panose="020B0604030504040204" pitchFamily="34" charset="0"/>
              <a:cs typeface="Helvetica" panose="020B0604020202020204" pitchFamily="34" charset="0"/>
            </a:endParaRPr>
          </a:p>
          <a:p>
            <a:pPr marL="285750" indent="-285750" algn="just">
              <a:buFont typeface="Wingdings" panose="05000000000000000000" pitchFamily="2" charset="2"/>
              <a:buChar char="Ø"/>
            </a:pPr>
            <a:endParaRPr lang="it-IT" b="1" dirty="0">
              <a:solidFill>
                <a:srgbClr val="0070C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4855739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descr="download (1).png"/>
          <p:cNvPicPr>
            <a:picLocks noChangeAspect="1"/>
          </p:cNvPicPr>
          <p:nvPr/>
        </p:nvPicPr>
        <p:blipFill>
          <a:blip r:embed="rId2" cstate="print"/>
          <a:stretch>
            <a:fillRect/>
          </a:stretch>
        </p:blipFill>
        <p:spPr>
          <a:xfrm>
            <a:off x="2771800" y="107539"/>
            <a:ext cx="3096344" cy="1081181"/>
          </a:xfrm>
          <a:prstGeom prst="rect">
            <a:avLst/>
          </a:prstGeom>
          <a:noFill/>
          <a:ln cap="flat">
            <a:noFill/>
          </a:ln>
        </p:spPr>
      </p:pic>
      <p:sp>
        <p:nvSpPr>
          <p:cNvPr id="5" name="Sottotitolo 4">
            <a:extLst>
              <a:ext uri="{FF2B5EF4-FFF2-40B4-BE49-F238E27FC236}">
                <a16:creationId xmlns:a16="http://schemas.microsoft.com/office/drawing/2014/main" id="{D35E7625-C3A7-C401-634E-875DBEA58497}"/>
              </a:ext>
            </a:extLst>
          </p:cNvPr>
          <p:cNvSpPr>
            <a:spLocks noGrp="1"/>
          </p:cNvSpPr>
          <p:nvPr>
            <p:ph type="subTitle" idx="1"/>
          </p:nvPr>
        </p:nvSpPr>
        <p:spPr>
          <a:xfrm>
            <a:off x="395536" y="1268760"/>
            <a:ext cx="8568952" cy="4968552"/>
          </a:xfrm>
        </p:spPr>
        <p:txBody>
          <a:bodyPr>
            <a:normAutofit fontScale="40000" lnSpcReduction="20000"/>
          </a:bodyPr>
          <a:lstStyle/>
          <a:p>
            <a:pPr algn="just"/>
            <a:r>
              <a:rPr lang="it-IT" sz="3600" b="1" i="1" dirty="0">
                <a:solidFill>
                  <a:srgbClr val="002060"/>
                </a:solidFill>
                <a:effectLst/>
                <a:latin typeface="Verdana" panose="020B0604030504040204" pitchFamily="34" charset="0"/>
                <a:ea typeface="Times New Roman" panose="02020603050405020304" pitchFamily="18" charset="0"/>
              </a:rPr>
              <a:t>REQUISITI PER </a:t>
            </a:r>
            <a:r>
              <a:rPr lang="it-IT" sz="3300" b="1" i="1" dirty="0">
                <a:solidFill>
                  <a:srgbClr val="002060"/>
                </a:solidFill>
                <a:effectLst/>
                <a:latin typeface="Verdana" panose="020B0604030504040204" pitchFamily="34" charset="0"/>
                <a:ea typeface="Times New Roman" panose="02020603050405020304" pitchFamily="18" charset="0"/>
              </a:rPr>
              <a:t>PARTECIPARE: </a:t>
            </a:r>
            <a:r>
              <a:rPr lang="it-IT" sz="6000" b="1" i="1" dirty="0">
                <a:solidFill>
                  <a:srgbClr val="002060"/>
                </a:solidFill>
                <a:effectLst/>
                <a:latin typeface="Verdana" panose="020B0604030504040204" pitchFamily="34" charset="0"/>
                <a:ea typeface="Times New Roman" panose="02020603050405020304" pitchFamily="18" charset="0"/>
              </a:rPr>
              <a:t>Precisazioni</a:t>
            </a:r>
          </a:p>
          <a:p>
            <a:pPr algn="just"/>
            <a:endParaRPr lang="it-IT" sz="1800" dirty="0">
              <a:effectLst/>
              <a:latin typeface="Times New Roman" panose="02020603050405020304" pitchFamily="18" charset="0"/>
              <a:ea typeface="Times New Roman" panose="02020603050405020304" pitchFamily="18" charset="0"/>
            </a:endParaRPr>
          </a:p>
          <a:p>
            <a:pPr algn="just"/>
            <a:r>
              <a:rPr lang="it-IT" sz="4000" b="1" i="1" dirty="0">
                <a:solidFill>
                  <a:srgbClr val="002060"/>
                </a:solidFill>
                <a:effectLst/>
                <a:latin typeface="Verdana" panose="020B0604030504040204" pitchFamily="34" charset="0"/>
              </a:rPr>
              <a:t>Per quanto riguarda i diplomati ISEF e IRC, </a:t>
            </a:r>
            <a:r>
              <a:rPr lang="it-IT" sz="4000" b="1" i="1" dirty="0">
                <a:solidFill>
                  <a:srgbClr val="002060"/>
                </a:solidFill>
                <a:latin typeface="Verdana" panose="020B0604030504040204" pitchFamily="34" charset="0"/>
              </a:rPr>
              <a:t>occorre far presente che </a:t>
            </a:r>
            <a:r>
              <a:rPr lang="it-IT" sz="4000" b="1" i="1" dirty="0">
                <a:solidFill>
                  <a:srgbClr val="002060"/>
                </a:solidFill>
                <a:effectLst/>
                <a:latin typeface="Verdana" panose="020B0604030504040204" pitchFamily="34" charset="0"/>
              </a:rPr>
              <a:t>ai sensi della legge 18 giugno 2002, n.136  il  diploma ISEF equivale a laurea triennale e non già quadriennale, magistrale o equivalente. </a:t>
            </a:r>
          </a:p>
          <a:p>
            <a:pPr algn="just"/>
            <a:r>
              <a:rPr lang="it-IT" sz="4000" b="1" i="1" dirty="0">
                <a:solidFill>
                  <a:srgbClr val="002060"/>
                </a:solidFill>
                <a:effectLst/>
                <a:latin typeface="Verdana" panose="020B0604030504040204" pitchFamily="34" charset="0"/>
              </a:rPr>
              <a:t>Pertanto per la partecipazione al concorso è necessario che coloro che abbiano conseguito il diploma di laurea in scienze motorie debbano aver conseguito anche un’apposita laurea specialistica.</a:t>
            </a:r>
            <a:br>
              <a:rPr lang="it-IT" sz="4000" b="1" i="1" dirty="0">
                <a:solidFill>
                  <a:srgbClr val="002060"/>
                </a:solidFill>
                <a:effectLst/>
                <a:latin typeface="Verdana" panose="020B0604030504040204" pitchFamily="34" charset="0"/>
              </a:rPr>
            </a:br>
            <a:endParaRPr lang="it-IT" sz="4000" b="1" i="1" dirty="0">
              <a:solidFill>
                <a:srgbClr val="002060"/>
              </a:solidFill>
              <a:effectLst/>
              <a:latin typeface="Verdana" panose="020B0604030504040204" pitchFamily="34" charset="0"/>
            </a:endParaRPr>
          </a:p>
          <a:p>
            <a:pPr algn="just"/>
            <a:r>
              <a:rPr lang="it-IT" sz="4000" b="1" i="1" dirty="0">
                <a:solidFill>
                  <a:srgbClr val="002060"/>
                </a:solidFill>
                <a:effectLst/>
                <a:latin typeface="Verdana" panose="020B0604030504040204" pitchFamily="34" charset="0"/>
              </a:rPr>
              <a:t>Analogamente, il titolo di Baccalaureato rilasciato da una Università pontificia non può essere </a:t>
            </a:r>
            <a:r>
              <a:rPr lang="it-IT" sz="4000" b="1" i="1" dirty="0" err="1">
                <a:solidFill>
                  <a:srgbClr val="002060"/>
                </a:solidFill>
                <a:effectLst/>
                <a:latin typeface="Verdana" panose="020B0604030504040204" pitchFamily="34" charset="0"/>
              </a:rPr>
              <a:t>considerat</a:t>
            </a:r>
            <a:r>
              <a:rPr lang="it-IT" sz="4000" b="1" i="1" dirty="0">
                <a:solidFill>
                  <a:srgbClr val="002060"/>
                </a:solidFill>
                <a:effectLst/>
                <a:latin typeface="Verdana" panose="020B0604030504040204" pitchFamily="34" charset="0"/>
              </a:rPr>
              <a:t> quale  titolo  di  accesso  in  quanto equivalente ad  un  diploma  universitario.</a:t>
            </a:r>
          </a:p>
          <a:p>
            <a:pPr algn="just"/>
            <a:endParaRPr lang="it-IT" sz="4000" b="1" i="1" dirty="0">
              <a:solidFill>
                <a:srgbClr val="002060"/>
              </a:solidFill>
              <a:effectLst/>
              <a:latin typeface="Verdana" panose="020B0604030504040204" pitchFamily="34" charset="0"/>
            </a:endParaRPr>
          </a:p>
          <a:p>
            <a:pPr algn="just"/>
            <a:r>
              <a:rPr lang="it-IT" sz="4000" b="1" i="1" dirty="0">
                <a:solidFill>
                  <a:srgbClr val="002060"/>
                </a:solidFill>
                <a:effectLst/>
                <a:latin typeface="Verdana" panose="020B0604030504040204" pitchFamily="34" charset="0"/>
              </a:rPr>
              <a:t>Infine, nemmeno il Magistero in Scienze religiose può consentire l’accesso alla procedura concorsuale in quanto è da ritenersi applicabile la disciplina contenuta nella legge 11 luglio 2002, n.  148, che demanda alla competenza delle Università e degli Istituti di istruzione universitaria (art. 2) nonché delle amministrazioni statali (art. 5) la facoltà di riconoscimento dei cicli e dei periodi di studi svolti all’estero e dei titoli di studio stranieri.</a:t>
            </a:r>
          </a:p>
          <a:p>
            <a:pPr marL="285750" indent="-285750" algn="just">
              <a:buFont typeface="Wingdings" panose="05000000000000000000" pitchFamily="2" charset="2"/>
              <a:buChar char="Ø"/>
            </a:pPr>
            <a:endParaRPr lang="it-IT" b="1" dirty="0">
              <a:solidFill>
                <a:srgbClr val="0070C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8252640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descr="download (1).png"/>
          <p:cNvPicPr>
            <a:picLocks noChangeAspect="1"/>
          </p:cNvPicPr>
          <p:nvPr/>
        </p:nvPicPr>
        <p:blipFill>
          <a:blip r:embed="rId2" cstate="print"/>
          <a:stretch>
            <a:fillRect/>
          </a:stretch>
        </p:blipFill>
        <p:spPr>
          <a:xfrm>
            <a:off x="2771800" y="107539"/>
            <a:ext cx="3096344" cy="1081181"/>
          </a:xfrm>
          <a:prstGeom prst="rect">
            <a:avLst/>
          </a:prstGeom>
          <a:noFill/>
          <a:ln cap="flat">
            <a:noFill/>
          </a:ln>
        </p:spPr>
      </p:pic>
      <p:sp>
        <p:nvSpPr>
          <p:cNvPr id="5" name="Sottotitolo 4">
            <a:extLst>
              <a:ext uri="{FF2B5EF4-FFF2-40B4-BE49-F238E27FC236}">
                <a16:creationId xmlns:a16="http://schemas.microsoft.com/office/drawing/2014/main" id="{D35E7625-C3A7-C401-634E-875DBEA58497}"/>
              </a:ext>
            </a:extLst>
          </p:cNvPr>
          <p:cNvSpPr>
            <a:spLocks noGrp="1"/>
          </p:cNvSpPr>
          <p:nvPr>
            <p:ph type="subTitle" idx="1"/>
          </p:nvPr>
        </p:nvSpPr>
        <p:spPr>
          <a:xfrm>
            <a:off x="395536" y="1268760"/>
            <a:ext cx="8568952" cy="4968552"/>
          </a:xfrm>
        </p:spPr>
        <p:txBody>
          <a:bodyPr>
            <a:normAutofit fontScale="92500" lnSpcReduction="20000"/>
          </a:bodyPr>
          <a:lstStyle/>
          <a:p>
            <a:pPr algn="just" fontAlgn="base"/>
            <a:r>
              <a:rPr lang="it-IT" sz="2400" b="1" i="1" dirty="0">
                <a:solidFill>
                  <a:srgbClr val="002060"/>
                </a:solidFill>
                <a:latin typeface="Verdana" panose="020B0604030504040204" pitchFamily="34" charset="0"/>
                <a:ea typeface="Times New Roman" panose="02020603050405020304" pitchFamily="18" charset="0"/>
              </a:rPr>
              <a:t>I</a:t>
            </a:r>
            <a:r>
              <a:rPr lang="it-IT" sz="2400" b="1" i="1" dirty="0">
                <a:solidFill>
                  <a:srgbClr val="002060"/>
                </a:solidFill>
                <a:effectLst/>
                <a:latin typeface="Verdana" panose="020B0604030504040204" pitchFamily="34" charset="0"/>
                <a:ea typeface="Times New Roman" panose="02020603050405020304" pitchFamily="18" charset="0"/>
              </a:rPr>
              <a:t>l regolamento prevede, anche, che ai fini del riconoscimento dei cinque anni, sono validi anche i servizi valutabili a tutti gli effetti come servizio di </a:t>
            </a:r>
            <a:r>
              <a:rPr lang="it-IT" sz="2400" b="1" i="1" dirty="0" err="1">
                <a:solidFill>
                  <a:srgbClr val="002060"/>
                </a:solidFill>
                <a:effectLst/>
                <a:latin typeface="Verdana" panose="020B0604030504040204" pitchFamily="34" charset="0"/>
                <a:ea typeface="Times New Roman" panose="02020603050405020304" pitchFamily="18" charset="0"/>
              </a:rPr>
              <a:t>pre</a:t>
            </a:r>
            <a:r>
              <a:rPr lang="it-IT" sz="2400" b="1" i="1" dirty="0">
                <a:solidFill>
                  <a:srgbClr val="002060"/>
                </a:solidFill>
                <a:effectLst/>
                <a:latin typeface="Verdana" panose="020B0604030504040204" pitchFamily="34" charset="0"/>
                <a:ea typeface="Times New Roman" panose="02020603050405020304" pitchFamily="18" charset="0"/>
              </a:rPr>
              <a:t>-ruolo nelle scuole paritarie che abbiano avuto riconoscimento ai sensi della legge 10 marzo 2000, n. 62. </a:t>
            </a:r>
            <a:endParaRPr lang="it-IT" sz="2400" b="1" dirty="0">
              <a:effectLst/>
              <a:latin typeface="Times New Roman" panose="02020603050405020304" pitchFamily="18" charset="0"/>
              <a:ea typeface="Times New Roman" panose="02020603050405020304" pitchFamily="18" charset="0"/>
            </a:endParaRPr>
          </a:p>
          <a:p>
            <a:pPr algn="just" fontAlgn="base"/>
            <a:endParaRPr lang="it-IT" sz="2400" b="1" i="1" dirty="0">
              <a:solidFill>
                <a:srgbClr val="002060"/>
              </a:solidFill>
              <a:effectLst/>
              <a:latin typeface="Verdana" panose="020B0604030504040204" pitchFamily="34" charset="0"/>
              <a:ea typeface="Times New Roman" panose="02020603050405020304" pitchFamily="18" charset="0"/>
            </a:endParaRPr>
          </a:p>
          <a:p>
            <a:pPr algn="just" fontAlgn="base"/>
            <a:r>
              <a:rPr lang="it-IT" sz="2400" b="1" i="1" dirty="0">
                <a:solidFill>
                  <a:srgbClr val="002060"/>
                </a:solidFill>
                <a:effectLst/>
                <a:latin typeface="Verdana" panose="020B0604030504040204" pitchFamily="34" charset="0"/>
                <a:ea typeface="Times New Roman" panose="02020603050405020304" pitchFamily="18" charset="0"/>
              </a:rPr>
              <a:t>Su questo punto, però, il CSPI ha fatto evidenziare che la recente sentenza della Corte Costituzionale (n. 180 del 30 luglio 2021) ha negato la possibilità di riconoscere il servizio svolto nelle scuole paritarie ai fini della ricostruzione di carriera e della mobilità, nonché per la partecipazione ai concorsi dei docenti, per cui andrebbe espunto il riconoscimento del servizio prestato nelle scuole paritarie ai fini del raggiungimento dei 5 anni di servizio. </a:t>
            </a:r>
            <a:endParaRPr lang="it-IT" sz="2400" b="1" dirty="0">
              <a:effectLst/>
              <a:latin typeface="Times New Roman" panose="02020603050405020304" pitchFamily="18" charset="0"/>
              <a:ea typeface="Times New Roman" panose="02020603050405020304" pitchFamily="18" charset="0"/>
            </a:endParaRPr>
          </a:p>
          <a:p>
            <a:pPr marL="285750" indent="-285750" algn="l">
              <a:buFont typeface="Wingdings" panose="05000000000000000000" pitchFamily="2" charset="2"/>
              <a:buChar char="Ø"/>
            </a:pPr>
            <a:endParaRPr lang="en-US" sz="1800" b="1" i="1" dirty="0">
              <a:solidFill>
                <a:srgbClr val="002060"/>
              </a:solidFill>
              <a:latin typeface="Verdana" panose="020B0604030504040204" pitchFamily="34" charset="0"/>
              <a:ea typeface="Verdana" panose="020B0604030504040204" pitchFamily="34" charset="0"/>
              <a:cs typeface="Helvetica" panose="020B0604020202020204" pitchFamily="34" charset="0"/>
            </a:endParaRPr>
          </a:p>
          <a:p>
            <a:pPr marL="285750" indent="-285750" algn="just">
              <a:buFont typeface="Wingdings" panose="05000000000000000000" pitchFamily="2" charset="2"/>
              <a:buChar char="Ø"/>
            </a:pPr>
            <a:endParaRPr lang="it-IT" b="1" dirty="0">
              <a:solidFill>
                <a:srgbClr val="0070C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0327590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descr="download (1).png"/>
          <p:cNvPicPr>
            <a:picLocks noChangeAspect="1"/>
          </p:cNvPicPr>
          <p:nvPr/>
        </p:nvPicPr>
        <p:blipFill>
          <a:blip r:embed="rId2" cstate="print"/>
          <a:stretch>
            <a:fillRect/>
          </a:stretch>
        </p:blipFill>
        <p:spPr>
          <a:xfrm>
            <a:off x="2771800" y="107539"/>
            <a:ext cx="3096344" cy="1081181"/>
          </a:xfrm>
          <a:prstGeom prst="rect">
            <a:avLst/>
          </a:prstGeom>
          <a:noFill/>
          <a:ln cap="flat">
            <a:noFill/>
          </a:ln>
        </p:spPr>
      </p:pic>
      <p:sp>
        <p:nvSpPr>
          <p:cNvPr id="5" name="Sottotitolo 4">
            <a:extLst>
              <a:ext uri="{FF2B5EF4-FFF2-40B4-BE49-F238E27FC236}">
                <a16:creationId xmlns:a16="http://schemas.microsoft.com/office/drawing/2014/main" id="{D35E7625-C3A7-C401-634E-875DBEA58497}"/>
              </a:ext>
            </a:extLst>
          </p:cNvPr>
          <p:cNvSpPr>
            <a:spLocks noGrp="1"/>
          </p:cNvSpPr>
          <p:nvPr>
            <p:ph type="subTitle" idx="1"/>
          </p:nvPr>
        </p:nvSpPr>
        <p:spPr>
          <a:xfrm>
            <a:off x="395536" y="1268760"/>
            <a:ext cx="8568952" cy="4968552"/>
          </a:xfrm>
        </p:spPr>
        <p:txBody>
          <a:bodyPr>
            <a:normAutofit fontScale="92500" lnSpcReduction="10000"/>
          </a:bodyPr>
          <a:lstStyle/>
          <a:p>
            <a:pPr algn="just" fontAlgn="base"/>
            <a:r>
              <a:rPr lang="it-IT" sz="1800" b="1" i="1" dirty="0">
                <a:solidFill>
                  <a:srgbClr val="002060"/>
                </a:solidFill>
                <a:effectLst/>
                <a:latin typeface="Verdana" panose="020B0604030504040204" pitchFamily="34" charset="0"/>
                <a:ea typeface="Times New Roman" panose="02020603050405020304" pitchFamily="18" charset="0"/>
              </a:rPr>
              <a:t>PROVE D’ESAME</a:t>
            </a:r>
            <a:endParaRPr lang="it-IT" sz="1800" dirty="0">
              <a:effectLst/>
              <a:latin typeface="Times New Roman" panose="02020603050405020304" pitchFamily="18" charset="0"/>
              <a:ea typeface="Times New Roman" panose="02020603050405020304" pitchFamily="18" charset="0"/>
            </a:endParaRPr>
          </a:p>
          <a:p>
            <a:pPr algn="just">
              <a:spcAft>
                <a:spcPts val="1560"/>
              </a:spcAft>
            </a:pPr>
            <a:r>
              <a:rPr lang="it-IT" sz="1800" i="1" dirty="0">
                <a:solidFill>
                  <a:srgbClr val="002060"/>
                </a:solidFill>
                <a:effectLst/>
                <a:latin typeface="Verdana" panose="020B0604030504040204" pitchFamily="34" charset="0"/>
                <a:ea typeface="Times New Roman" panose="02020603050405020304" pitchFamily="18" charset="0"/>
                <a:cs typeface="Arial" panose="020B0604020202020204" pitchFamily="34" charset="0"/>
              </a:rPr>
              <a:t>Il concorso prevede le seguenti prove d’esame:</a:t>
            </a:r>
            <a:endParaRPr lang="it-IT" sz="1800" dirty="0">
              <a:effectLst/>
              <a:latin typeface="Times New Roman" panose="02020603050405020304" pitchFamily="18" charset="0"/>
              <a:ea typeface="Times New Roman" panose="02020603050405020304" pitchFamily="18" charset="0"/>
            </a:endParaRPr>
          </a:p>
          <a:p>
            <a:pPr algn="l"/>
            <a:r>
              <a:rPr lang="it-IT" sz="1800" b="1" i="1" dirty="0">
                <a:solidFill>
                  <a:srgbClr val="002060"/>
                </a:solidFill>
                <a:effectLst/>
                <a:latin typeface="Verdana" panose="020B0604030504040204" pitchFamily="34" charset="0"/>
                <a:ea typeface="Times New Roman" panose="02020603050405020304" pitchFamily="18" charset="0"/>
                <a:cs typeface="Arial" panose="020B0604020202020204" pitchFamily="34" charset="0"/>
              </a:rPr>
              <a:t>PRESELEZIONE </a:t>
            </a:r>
            <a:r>
              <a:rPr lang="it-IT" sz="1800" i="1" dirty="0">
                <a:solidFill>
                  <a:srgbClr val="002060"/>
                </a:solidFill>
                <a:effectLst/>
                <a:latin typeface="Verdana" panose="020B0604030504040204" pitchFamily="34" charset="0"/>
                <a:ea typeface="Times New Roman" panose="02020603050405020304" pitchFamily="18" charset="0"/>
                <a:cs typeface="Arial" panose="020B0604020202020204" pitchFamily="34" charset="0"/>
              </a:rPr>
              <a:t>– </a:t>
            </a:r>
            <a:endParaRPr lang="it-IT" sz="1800" dirty="0">
              <a:effectLst/>
              <a:latin typeface="Times New Roman" panose="02020603050405020304" pitchFamily="18" charset="0"/>
              <a:ea typeface="Times New Roman" panose="02020603050405020304" pitchFamily="18" charset="0"/>
            </a:endParaRPr>
          </a:p>
          <a:p>
            <a:pPr marL="342900" lvl="0" indent="-342900" algn="just">
              <a:spcAft>
                <a:spcPts val="1560"/>
              </a:spcAft>
              <a:buFont typeface="Wingdings" panose="05000000000000000000" pitchFamily="2" charset="2"/>
              <a:buChar char=""/>
            </a:pPr>
            <a:r>
              <a:rPr lang="it-IT" sz="1800" i="1" dirty="0">
                <a:solidFill>
                  <a:srgbClr val="002060"/>
                </a:solidFill>
                <a:effectLst/>
                <a:latin typeface="Verdana" panose="020B0604030504040204" pitchFamily="34" charset="0"/>
                <a:ea typeface="Times New Roman" panose="02020603050405020304" pitchFamily="18" charset="0"/>
                <a:cs typeface="Arial" panose="020B0604020202020204" pitchFamily="34" charset="0"/>
              </a:rPr>
              <a:t>solo però in caso di elevato numero di candidature cioè </a:t>
            </a:r>
            <a:r>
              <a:rPr lang="it-IT" sz="1800" i="1" dirty="0">
                <a:solidFill>
                  <a:srgbClr val="002060"/>
                </a:solidFill>
                <a:effectLst/>
                <a:latin typeface="Verdana" panose="020B0604030504040204" pitchFamily="34" charset="0"/>
                <a:ea typeface="Times New Roman" panose="02020603050405020304" pitchFamily="18" charset="0"/>
                <a:cs typeface="Helvetica" panose="020B0604020202020204" pitchFamily="34" charset="0"/>
              </a:rPr>
              <a:t>qualora il numero dei candidati </a:t>
            </a:r>
            <a:r>
              <a:rPr lang="it-IT" sz="1800" b="1" i="1" dirty="0">
                <a:solidFill>
                  <a:srgbClr val="002060"/>
                </a:solidFill>
                <a:effectLst/>
                <a:latin typeface="Verdana" panose="020B0604030504040204" pitchFamily="34" charset="0"/>
                <a:ea typeface="Times New Roman" panose="02020603050405020304" pitchFamily="18" charset="0"/>
                <a:cs typeface="Helvetica" panose="020B0604020202020204" pitchFamily="34" charset="0"/>
              </a:rPr>
              <a:t>dovesse essere almeno 4 volte superiore al numero dei posti messi a concorso</a:t>
            </a:r>
            <a:r>
              <a:rPr lang="it-IT" sz="1800" i="1" dirty="0">
                <a:solidFill>
                  <a:srgbClr val="002060"/>
                </a:solidFill>
                <a:effectLst/>
                <a:latin typeface="Verdana" panose="020B0604030504040204" pitchFamily="34" charset="0"/>
                <a:ea typeface="Times New Roman" panose="02020603050405020304" pitchFamily="18" charset="0"/>
                <a:cs typeface="Helvetica" panose="020B0604020202020204" pitchFamily="34" charset="0"/>
              </a:rPr>
              <a:t>. Dobbiamo ritenere, quindi, che verosimilmente tale prova si svolgerà</a:t>
            </a:r>
            <a:r>
              <a:rPr lang="it-IT" sz="1800" i="1" dirty="0">
                <a:solidFill>
                  <a:srgbClr val="002060"/>
                </a:solidFill>
                <a:latin typeface="Verdana" panose="020B0604030504040204" pitchFamily="34" charset="0"/>
                <a:ea typeface="Times New Roman" panose="02020603050405020304" pitchFamily="18" charset="0"/>
                <a:cs typeface="Helvetica" panose="020B0604020202020204" pitchFamily="34" charset="0"/>
              </a:rPr>
              <a:t> in ogni regione</a:t>
            </a:r>
            <a:endParaRPr lang="it-IT" sz="1800" i="1" dirty="0">
              <a:solidFill>
                <a:srgbClr val="002060"/>
              </a:solidFill>
              <a:effectLst/>
              <a:latin typeface="Verdana" panose="020B0604030504040204" pitchFamily="34" charset="0"/>
              <a:ea typeface="Times New Roman" panose="02020603050405020304" pitchFamily="18" charset="0"/>
              <a:cs typeface="Helvetica" panose="020B0604020202020204" pitchFamily="34" charset="0"/>
            </a:endParaRPr>
          </a:p>
          <a:p>
            <a:pPr marL="342900" lvl="0" indent="-342900" algn="just">
              <a:spcAft>
                <a:spcPts val="1560"/>
              </a:spcAft>
              <a:buFont typeface="Wingdings" panose="05000000000000000000" pitchFamily="2" charset="2"/>
              <a:buChar char=""/>
            </a:pPr>
            <a:r>
              <a:rPr lang="it-IT" sz="1800" i="1" dirty="0">
                <a:solidFill>
                  <a:srgbClr val="002060"/>
                </a:solidFill>
                <a:effectLst/>
                <a:latin typeface="Verdana" panose="020B0604030504040204" pitchFamily="34" charset="0"/>
                <a:ea typeface="Times New Roman" panose="02020603050405020304" pitchFamily="18" charset="0"/>
                <a:cs typeface="Helvetica" panose="020B0604020202020204" pitchFamily="34" charset="0"/>
              </a:rPr>
              <a:t>La prova sarà organizzata in modalità computer </a:t>
            </a:r>
            <a:r>
              <a:rPr lang="it-IT" sz="1800" i="1" dirty="0" err="1">
                <a:solidFill>
                  <a:srgbClr val="002060"/>
                </a:solidFill>
                <a:effectLst/>
                <a:latin typeface="Verdana" panose="020B0604030504040204" pitchFamily="34" charset="0"/>
                <a:ea typeface="Times New Roman" panose="02020603050405020304" pitchFamily="18" charset="0"/>
                <a:cs typeface="Helvetica" panose="020B0604020202020204" pitchFamily="34" charset="0"/>
              </a:rPr>
              <a:t>based</a:t>
            </a:r>
            <a:r>
              <a:rPr lang="it-IT" sz="1800" i="1" dirty="0">
                <a:solidFill>
                  <a:srgbClr val="002060"/>
                </a:solidFill>
                <a:effectLst/>
                <a:latin typeface="Verdana" panose="020B0604030504040204" pitchFamily="34" charset="0"/>
                <a:ea typeface="Times New Roman" panose="02020603050405020304" pitchFamily="18" charset="0"/>
                <a:cs typeface="Helvetica" panose="020B0604020202020204" pitchFamily="34" charset="0"/>
              </a:rPr>
              <a:t> </a:t>
            </a:r>
            <a:r>
              <a:rPr lang="it-IT" sz="1800" b="1" i="1" dirty="0">
                <a:solidFill>
                  <a:srgbClr val="002060"/>
                </a:solidFill>
                <a:effectLst/>
                <a:latin typeface="Verdana" panose="020B0604030504040204" pitchFamily="34" charset="0"/>
                <a:ea typeface="Times New Roman" panose="02020603050405020304" pitchFamily="18" charset="0"/>
                <a:cs typeface="Helvetica" panose="020B0604020202020204" pitchFamily="34" charset="0"/>
              </a:rPr>
              <a:t>con </a:t>
            </a:r>
            <a:r>
              <a:rPr lang="it-IT" sz="1800" b="1" i="1" dirty="0">
                <a:solidFill>
                  <a:srgbClr val="002060"/>
                </a:solidFill>
                <a:effectLst/>
                <a:latin typeface="Verdana" panose="020B0604030504040204" pitchFamily="34" charset="0"/>
                <a:ea typeface="Times New Roman" panose="02020603050405020304" pitchFamily="18" charset="0"/>
                <a:cs typeface="Arial" panose="020B0604020202020204" pitchFamily="34" charset="0"/>
              </a:rPr>
              <a:t>50 domande a risposta multipla sugli stessi ambiti disciplinari della prova scritta. Il tempo a disposizione sarà di 100 minuti.</a:t>
            </a:r>
          </a:p>
          <a:p>
            <a:pPr marL="342900" lvl="0" indent="-342900" algn="just">
              <a:spcAft>
                <a:spcPts val="1560"/>
              </a:spcAft>
              <a:buFont typeface="Wingdings" panose="05000000000000000000" pitchFamily="2" charset="2"/>
              <a:buChar char=""/>
            </a:pPr>
            <a:r>
              <a:rPr lang="it-IT" sz="1800" i="1" dirty="0">
                <a:solidFill>
                  <a:srgbClr val="002060"/>
                </a:solidFill>
                <a:effectLst/>
                <a:latin typeface="Verdana" panose="020B0604030504040204" pitchFamily="34" charset="0"/>
                <a:ea typeface="Times New Roman" panose="02020603050405020304" pitchFamily="18" charset="0"/>
                <a:cs typeface="Arial" panose="020B0604020202020204" pitchFamily="34" charset="0"/>
              </a:rPr>
              <a:t>l</a:t>
            </a:r>
            <a:r>
              <a:rPr lang="it-IT" sz="1800" i="1" dirty="0">
                <a:solidFill>
                  <a:srgbClr val="002060"/>
                </a:solidFill>
                <a:effectLst/>
                <a:latin typeface="Verdana" panose="020B0604030504040204" pitchFamily="34" charset="0"/>
                <a:ea typeface="Times New Roman" panose="02020603050405020304" pitchFamily="18" charset="0"/>
                <a:cs typeface="Helvetica" panose="020B0604020202020204" pitchFamily="34" charset="0"/>
              </a:rPr>
              <a:t>a prova sarà valutata secondo i seguenti criteri di valutazione:</a:t>
            </a:r>
            <a:endParaRPr lang="it-IT" sz="1800" dirty="0">
              <a:effectLst/>
              <a:latin typeface="Times New Roman" panose="02020603050405020304" pitchFamily="18" charset="0"/>
              <a:ea typeface="Times New Roman" panose="02020603050405020304" pitchFamily="18" charset="0"/>
            </a:endParaRPr>
          </a:p>
          <a:p>
            <a:pPr algn="l"/>
            <a:br>
              <a:rPr lang="it-IT" sz="1800" i="1" dirty="0">
                <a:solidFill>
                  <a:srgbClr val="002060"/>
                </a:solidFill>
                <a:effectLst/>
                <a:latin typeface="Verdana" panose="020B0604030504040204" pitchFamily="34" charset="0"/>
                <a:ea typeface="Times New Roman" panose="02020603050405020304" pitchFamily="18" charset="0"/>
                <a:cs typeface="Helvetica" panose="020B0604020202020204" pitchFamily="34" charset="0"/>
              </a:rPr>
            </a:br>
            <a:r>
              <a:rPr lang="it-IT" sz="1800" i="1" dirty="0">
                <a:solidFill>
                  <a:srgbClr val="002060"/>
                </a:solidFill>
                <a:effectLst/>
                <a:latin typeface="Verdana" panose="020B0604030504040204" pitchFamily="34" charset="0"/>
                <a:ea typeface="Times New Roman" panose="02020603050405020304" pitchFamily="18" charset="0"/>
                <a:cs typeface="Helvetica" panose="020B0604020202020204" pitchFamily="34" charset="0"/>
              </a:rPr>
              <a:t>          – </a:t>
            </a:r>
            <a:r>
              <a:rPr lang="it-IT" sz="1800" b="1" i="1" dirty="0">
                <a:solidFill>
                  <a:srgbClr val="002060"/>
                </a:solidFill>
                <a:effectLst/>
                <a:latin typeface="Verdana" panose="020B0604030504040204" pitchFamily="34" charset="0"/>
                <a:ea typeface="Times New Roman" panose="02020603050405020304" pitchFamily="18" charset="0"/>
                <a:cs typeface="Helvetica" panose="020B0604020202020204" pitchFamily="34" charset="0"/>
              </a:rPr>
              <a:t>risposta esatta:    + 1 punti;</a:t>
            </a:r>
            <a:br>
              <a:rPr lang="it-IT" sz="1800" b="1" i="1" dirty="0">
                <a:solidFill>
                  <a:srgbClr val="002060"/>
                </a:solidFill>
                <a:effectLst/>
                <a:latin typeface="Verdana" panose="020B0604030504040204" pitchFamily="34" charset="0"/>
                <a:ea typeface="Times New Roman" panose="02020603050405020304" pitchFamily="18" charset="0"/>
                <a:cs typeface="Helvetica" panose="020B0604020202020204" pitchFamily="34" charset="0"/>
              </a:rPr>
            </a:br>
            <a:r>
              <a:rPr lang="it-IT" sz="1800" b="1" i="1" dirty="0">
                <a:solidFill>
                  <a:srgbClr val="002060"/>
                </a:solidFill>
                <a:effectLst/>
                <a:latin typeface="Verdana" panose="020B0604030504040204" pitchFamily="34" charset="0"/>
                <a:ea typeface="Times New Roman" panose="02020603050405020304" pitchFamily="18" charset="0"/>
                <a:cs typeface="Helvetica" panose="020B0604020202020204" pitchFamily="34" charset="0"/>
              </a:rPr>
              <a:t>          – risposte omesse:     0 punti; </a:t>
            </a:r>
            <a:endParaRPr lang="it-IT" sz="1800" b="1" dirty="0">
              <a:effectLst/>
              <a:latin typeface="Times New Roman" panose="02020603050405020304" pitchFamily="18" charset="0"/>
              <a:ea typeface="Times New Roman" panose="02020603050405020304" pitchFamily="18" charset="0"/>
            </a:endParaRPr>
          </a:p>
          <a:p>
            <a:pPr algn="l"/>
            <a:r>
              <a:rPr lang="it-IT" sz="1800" b="1" i="1" dirty="0">
                <a:solidFill>
                  <a:srgbClr val="002060"/>
                </a:solidFill>
                <a:effectLst/>
                <a:latin typeface="Verdana" panose="020B0604030504040204" pitchFamily="34" charset="0"/>
                <a:ea typeface="Times New Roman" panose="02020603050405020304" pitchFamily="18" charset="0"/>
                <a:cs typeface="Helvetica" panose="020B0604020202020204" pitchFamily="34" charset="0"/>
              </a:rPr>
              <a:t>          </a:t>
            </a:r>
            <a:endParaRPr lang="en-US" sz="1800" b="1" i="1" dirty="0">
              <a:solidFill>
                <a:srgbClr val="002060"/>
              </a:solidFill>
              <a:latin typeface="Verdana" panose="020B0604030504040204" pitchFamily="34" charset="0"/>
              <a:ea typeface="Verdana" panose="020B0604030504040204" pitchFamily="34" charset="0"/>
              <a:cs typeface="Helvetica" panose="020B0604020202020204" pitchFamily="34" charset="0"/>
            </a:endParaRPr>
          </a:p>
          <a:p>
            <a:pPr marL="285750" indent="-285750" algn="just">
              <a:buFont typeface="Wingdings" panose="05000000000000000000" pitchFamily="2" charset="2"/>
              <a:buChar char="Ø"/>
            </a:pPr>
            <a:endParaRPr lang="it-IT" b="1" dirty="0">
              <a:solidFill>
                <a:srgbClr val="0070C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2698643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descr="download (1).png"/>
          <p:cNvPicPr>
            <a:picLocks noChangeAspect="1"/>
          </p:cNvPicPr>
          <p:nvPr/>
        </p:nvPicPr>
        <p:blipFill>
          <a:blip r:embed="rId2" cstate="print"/>
          <a:stretch>
            <a:fillRect/>
          </a:stretch>
        </p:blipFill>
        <p:spPr>
          <a:xfrm>
            <a:off x="2771800" y="107539"/>
            <a:ext cx="3096344" cy="1081181"/>
          </a:xfrm>
          <a:prstGeom prst="rect">
            <a:avLst/>
          </a:prstGeom>
          <a:noFill/>
          <a:ln cap="flat">
            <a:noFill/>
          </a:ln>
        </p:spPr>
      </p:pic>
      <p:sp>
        <p:nvSpPr>
          <p:cNvPr id="5" name="Sottotitolo 4">
            <a:extLst>
              <a:ext uri="{FF2B5EF4-FFF2-40B4-BE49-F238E27FC236}">
                <a16:creationId xmlns:a16="http://schemas.microsoft.com/office/drawing/2014/main" id="{D35E7625-C3A7-C401-634E-875DBEA58497}"/>
              </a:ext>
            </a:extLst>
          </p:cNvPr>
          <p:cNvSpPr>
            <a:spLocks noGrp="1"/>
          </p:cNvSpPr>
          <p:nvPr>
            <p:ph type="subTitle" idx="1"/>
          </p:nvPr>
        </p:nvSpPr>
        <p:spPr>
          <a:xfrm>
            <a:off x="395536" y="1268760"/>
            <a:ext cx="8568952" cy="4968552"/>
          </a:xfrm>
        </p:spPr>
        <p:txBody>
          <a:bodyPr>
            <a:normAutofit/>
          </a:bodyPr>
          <a:lstStyle/>
          <a:p>
            <a:pPr algn="l"/>
            <a:r>
              <a:rPr lang="it-IT" sz="1800" b="1" i="1" dirty="0">
                <a:solidFill>
                  <a:srgbClr val="002060"/>
                </a:solidFill>
                <a:effectLst/>
                <a:latin typeface="Verdana" panose="020B0604030504040204" pitchFamily="34" charset="0"/>
                <a:ea typeface="Times New Roman" panose="02020603050405020304" pitchFamily="18" charset="0"/>
                <a:cs typeface="Helvetica" panose="020B0604020202020204" pitchFamily="34" charset="0"/>
              </a:rPr>
              <a:t>          </a:t>
            </a:r>
            <a:endParaRPr lang="en-US" sz="1800" b="1" i="1" dirty="0">
              <a:solidFill>
                <a:srgbClr val="002060"/>
              </a:solidFill>
              <a:latin typeface="Verdana" panose="020B0604030504040204" pitchFamily="34" charset="0"/>
              <a:ea typeface="Verdana" panose="020B0604030504040204" pitchFamily="34" charset="0"/>
              <a:cs typeface="Helvetica" panose="020B0604020202020204" pitchFamily="34" charset="0"/>
            </a:endParaRPr>
          </a:p>
          <a:p>
            <a:pPr marL="285750" indent="-285750" algn="just">
              <a:buFont typeface="Wingdings" panose="05000000000000000000" pitchFamily="2" charset="2"/>
              <a:buChar char="Ø"/>
            </a:pPr>
            <a:r>
              <a:rPr lang="it-IT" sz="2400" b="1" i="1" dirty="0">
                <a:solidFill>
                  <a:srgbClr val="002060"/>
                </a:solidFill>
                <a:effectLst/>
                <a:latin typeface="Verdana" panose="020B0604030504040204" pitchFamily="34" charset="0"/>
                <a:ea typeface="Times New Roman" panose="02020603050405020304" pitchFamily="18" charset="0"/>
              </a:rPr>
              <a:t>Sulla base delle risultanze della prova preselettiva, alla prova scritta verrà ammesso un numero di candidati pari a tre volte quello dei posti messi a concorso per ciascuna regione. Sono altresì ammessi alla prova scritta coloro che, all’esito della prova preselettiva, abbiano conseguito il medesimo punteggio dell’ultimo degli ammessi, nonché i soggetti di cui all’articolo 20, comma 2-bis, della legge 5 febbraio 1992, n. 104, che si avvalgono della facoltà di essere esonerati dalla prova di cui al presente articolo</a:t>
            </a:r>
            <a:r>
              <a:rPr lang="it-IT" sz="2400" i="1" dirty="0">
                <a:solidFill>
                  <a:srgbClr val="002060"/>
                </a:solidFill>
                <a:effectLst/>
                <a:latin typeface="Verdana" panose="020B0604030504040204" pitchFamily="34" charset="0"/>
                <a:ea typeface="Times New Roman" panose="02020603050405020304" pitchFamily="18" charset="0"/>
              </a:rPr>
              <a:t>.</a:t>
            </a:r>
            <a:endParaRPr lang="it-IT"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6809790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descr="download (1).png"/>
          <p:cNvPicPr>
            <a:picLocks noChangeAspect="1"/>
          </p:cNvPicPr>
          <p:nvPr/>
        </p:nvPicPr>
        <p:blipFill>
          <a:blip r:embed="rId2" cstate="print"/>
          <a:stretch>
            <a:fillRect/>
          </a:stretch>
        </p:blipFill>
        <p:spPr>
          <a:xfrm>
            <a:off x="2771800" y="107539"/>
            <a:ext cx="3096344" cy="1081181"/>
          </a:xfrm>
          <a:prstGeom prst="rect">
            <a:avLst/>
          </a:prstGeom>
          <a:noFill/>
          <a:ln cap="flat">
            <a:noFill/>
          </a:ln>
        </p:spPr>
      </p:pic>
      <p:sp>
        <p:nvSpPr>
          <p:cNvPr id="5" name="Sottotitolo 4">
            <a:extLst>
              <a:ext uri="{FF2B5EF4-FFF2-40B4-BE49-F238E27FC236}">
                <a16:creationId xmlns:a16="http://schemas.microsoft.com/office/drawing/2014/main" id="{D35E7625-C3A7-C401-634E-875DBEA58497}"/>
              </a:ext>
            </a:extLst>
          </p:cNvPr>
          <p:cNvSpPr>
            <a:spLocks noGrp="1"/>
          </p:cNvSpPr>
          <p:nvPr>
            <p:ph type="subTitle" idx="1"/>
          </p:nvPr>
        </p:nvSpPr>
        <p:spPr>
          <a:xfrm>
            <a:off x="395536" y="1268760"/>
            <a:ext cx="8568952" cy="5328592"/>
          </a:xfrm>
        </p:spPr>
        <p:txBody>
          <a:bodyPr>
            <a:normAutofit fontScale="92500" lnSpcReduction="20000"/>
          </a:bodyPr>
          <a:lstStyle/>
          <a:p>
            <a:pPr algn="l"/>
            <a:r>
              <a:rPr lang="it-IT" sz="1800" b="1" i="1" dirty="0">
                <a:solidFill>
                  <a:srgbClr val="002060"/>
                </a:solidFill>
                <a:effectLst/>
                <a:latin typeface="Verdana" panose="020B0604030504040204" pitchFamily="34" charset="0"/>
                <a:ea typeface="Times New Roman" panose="02020603050405020304" pitchFamily="18" charset="0"/>
                <a:cs typeface="Helvetica" panose="020B0604020202020204" pitchFamily="34" charset="0"/>
              </a:rPr>
              <a:t>          </a:t>
            </a:r>
            <a:endParaRPr lang="en-US" sz="1800" b="1" i="1" dirty="0">
              <a:solidFill>
                <a:srgbClr val="002060"/>
              </a:solidFill>
              <a:latin typeface="Verdana" panose="020B0604030504040204" pitchFamily="34" charset="0"/>
              <a:ea typeface="Verdana" panose="020B0604030504040204" pitchFamily="34" charset="0"/>
              <a:cs typeface="Helvetica" panose="020B0604020202020204" pitchFamily="34" charset="0"/>
            </a:endParaRPr>
          </a:p>
          <a:p>
            <a:pPr marL="285750" indent="-285750" algn="just">
              <a:buFont typeface="Wingdings" panose="05000000000000000000" pitchFamily="2" charset="2"/>
              <a:buChar char="Ø"/>
            </a:pPr>
            <a:r>
              <a:rPr lang="en-US" sz="1800" b="1" i="1" dirty="0">
                <a:solidFill>
                  <a:srgbClr val="002060"/>
                </a:solidFill>
                <a:effectLst/>
                <a:latin typeface="Verdana" panose="020B0604030504040204" pitchFamily="34" charset="0"/>
                <a:ea typeface="Times New Roman" panose="02020603050405020304" pitchFamily="18" charset="0"/>
                <a:cs typeface="Helvetica" panose="020B0604020202020204" pitchFamily="34" charset="0"/>
              </a:rPr>
              <a:t>P</a:t>
            </a:r>
            <a:r>
              <a:rPr lang="en-US" sz="1800" b="1" i="1" dirty="0">
                <a:solidFill>
                  <a:srgbClr val="002060"/>
                </a:solidFill>
                <a:effectLst/>
                <a:latin typeface="Verdana" panose="020B0604030504040204" pitchFamily="34" charset="0"/>
                <a:ea typeface="Times New Roman" panose="02020603050405020304" pitchFamily="18" charset="0"/>
                <a:cs typeface="Arial" panose="020B0604020202020204" pitchFamily="34" charset="0"/>
              </a:rPr>
              <a:t>ROVA SCRITTA</a:t>
            </a:r>
            <a:r>
              <a:rPr lang="en-US" sz="1800" i="1" dirty="0">
                <a:solidFill>
                  <a:srgbClr val="002060"/>
                </a:solidFill>
                <a:effectLst/>
                <a:latin typeface="Verdana" panose="020B0604030504040204" pitchFamily="34" charset="0"/>
                <a:ea typeface="Times New Roman" panose="02020603050405020304" pitchFamily="18" charset="0"/>
                <a:cs typeface="Arial" panose="020B0604020202020204" pitchFamily="34" charset="0"/>
              </a:rPr>
              <a:t> – </a:t>
            </a:r>
          </a:p>
          <a:p>
            <a:pPr marL="285750" indent="-285750" algn="just">
              <a:buFont typeface="Wingdings" panose="05000000000000000000" pitchFamily="2" charset="2"/>
              <a:buChar char="Ø"/>
            </a:pPr>
            <a:r>
              <a:rPr lang="en-US" sz="1800" b="1" i="1" dirty="0">
                <a:solidFill>
                  <a:srgbClr val="002060"/>
                </a:solidFill>
                <a:effectLst/>
                <a:latin typeface="Verdana" panose="020B0604030504040204" pitchFamily="34" charset="0"/>
                <a:ea typeface="Times New Roman" panose="02020603050405020304" pitchFamily="18" charset="0"/>
                <a:cs typeface="Arial" panose="020B0604020202020204" pitchFamily="34" charset="0"/>
              </a:rPr>
              <a:t>5 </a:t>
            </a:r>
            <a:r>
              <a:rPr lang="en-US" sz="1800" b="1" i="1" dirty="0" err="1">
                <a:solidFill>
                  <a:srgbClr val="002060"/>
                </a:solidFill>
                <a:effectLst/>
                <a:latin typeface="Verdana" panose="020B0604030504040204" pitchFamily="34" charset="0"/>
                <a:ea typeface="Times New Roman" panose="02020603050405020304" pitchFamily="18" charset="0"/>
                <a:cs typeface="Arial" panose="020B0604020202020204" pitchFamily="34" charset="0"/>
              </a:rPr>
              <a:t>quesiti</a:t>
            </a:r>
            <a:r>
              <a:rPr lang="en-US" sz="1800" b="1" i="1" dirty="0">
                <a:solidFill>
                  <a:srgbClr val="002060"/>
                </a:solidFill>
                <a:effectLst/>
                <a:latin typeface="Verdana" panose="020B0604030504040204" pitchFamily="34" charset="0"/>
                <a:ea typeface="Times New Roman" panose="02020603050405020304" pitchFamily="18" charset="0"/>
                <a:cs typeface="Arial" panose="020B0604020202020204" pitchFamily="34" charset="0"/>
              </a:rPr>
              <a:t> a </a:t>
            </a:r>
            <a:r>
              <a:rPr lang="en-US" sz="1800" b="1" i="1" dirty="0" err="1">
                <a:solidFill>
                  <a:srgbClr val="002060"/>
                </a:solidFill>
                <a:effectLst/>
                <a:latin typeface="Verdana" panose="020B0604030504040204" pitchFamily="34" charset="0"/>
                <a:ea typeface="Times New Roman" panose="02020603050405020304" pitchFamily="18" charset="0"/>
                <a:cs typeface="Arial" panose="020B0604020202020204" pitchFamily="34" charset="0"/>
              </a:rPr>
              <a:t>risposta</a:t>
            </a:r>
            <a:r>
              <a:rPr lang="en-US" sz="1800" b="1" i="1" dirty="0">
                <a:solidFill>
                  <a:srgbClr val="002060"/>
                </a:solidFill>
                <a:effectLst/>
                <a:latin typeface="Verdana" panose="020B0604030504040204" pitchFamily="34" charset="0"/>
                <a:ea typeface="Times New Roman" panose="02020603050405020304" pitchFamily="18" charset="0"/>
                <a:cs typeface="Arial" panose="020B0604020202020204" pitchFamily="34" charset="0"/>
              </a:rPr>
              <a:t> </a:t>
            </a:r>
            <a:r>
              <a:rPr lang="en-US" sz="1800" b="1" i="1" dirty="0" err="1">
                <a:solidFill>
                  <a:srgbClr val="002060"/>
                </a:solidFill>
                <a:effectLst/>
                <a:latin typeface="Verdana" panose="020B0604030504040204" pitchFamily="34" charset="0"/>
                <a:ea typeface="Times New Roman" panose="02020603050405020304" pitchFamily="18" charset="0"/>
                <a:cs typeface="Arial" panose="020B0604020202020204" pitchFamily="34" charset="0"/>
              </a:rPr>
              <a:t>aperta</a:t>
            </a:r>
            <a:r>
              <a:rPr lang="en-US" sz="1800" b="1" i="1" dirty="0">
                <a:solidFill>
                  <a:srgbClr val="002060"/>
                </a:solidFill>
                <a:effectLst/>
                <a:latin typeface="Verdana" panose="020B0604030504040204" pitchFamily="34" charset="0"/>
                <a:ea typeface="Times New Roman" panose="02020603050405020304" pitchFamily="18" charset="0"/>
                <a:cs typeface="Arial" panose="020B0604020202020204" pitchFamily="34" charset="0"/>
              </a:rPr>
              <a:t> </a:t>
            </a:r>
            <a:r>
              <a:rPr lang="en-US" sz="1800" b="1" i="1" dirty="0" err="1">
                <a:solidFill>
                  <a:srgbClr val="002060"/>
                </a:solidFill>
                <a:effectLst/>
                <a:latin typeface="Verdana" panose="020B0604030504040204" pitchFamily="34" charset="0"/>
                <a:ea typeface="Times New Roman" panose="02020603050405020304" pitchFamily="18" charset="0"/>
                <a:cs typeface="Arial" panose="020B0604020202020204" pitchFamily="34" charset="0"/>
              </a:rPr>
              <a:t>oltre</a:t>
            </a:r>
            <a:r>
              <a:rPr lang="en-US" sz="1800" b="1" i="1" dirty="0">
                <a:solidFill>
                  <a:srgbClr val="002060"/>
                </a:solidFill>
                <a:effectLst/>
                <a:latin typeface="Verdana" panose="020B0604030504040204" pitchFamily="34" charset="0"/>
                <a:ea typeface="Times New Roman" panose="02020603050405020304" pitchFamily="18" charset="0"/>
                <a:cs typeface="Arial" panose="020B0604020202020204" pitchFamily="34" charset="0"/>
              </a:rPr>
              <a:t> due </a:t>
            </a:r>
            <a:r>
              <a:rPr lang="en-US" sz="1800" b="1" i="1" dirty="0" err="1">
                <a:solidFill>
                  <a:srgbClr val="002060"/>
                </a:solidFill>
                <a:effectLst/>
                <a:latin typeface="Verdana" panose="020B0604030504040204" pitchFamily="34" charset="0"/>
                <a:ea typeface="Times New Roman" panose="02020603050405020304" pitchFamily="18" charset="0"/>
                <a:cs typeface="Arial" panose="020B0604020202020204" pitchFamily="34" charset="0"/>
              </a:rPr>
              <a:t>quesiti</a:t>
            </a:r>
            <a:r>
              <a:rPr lang="en-US" sz="1800" b="1" i="1" dirty="0">
                <a:solidFill>
                  <a:srgbClr val="002060"/>
                </a:solidFill>
                <a:effectLst/>
                <a:latin typeface="Verdana" panose="020B0604030504040204" pitchFamily="34" charset="0"/>
                <a:ea typeface="Times New Roman" panose="02020603050405020304" pitchFamily="18" charset="0"/>
                <a:cs typeface="Arial" panose="020B0604020202020204" pitchFamily="34" charset="0"/>
              </a:rPr>
              <a:t> di inglese. La </a:t>
            </a:r>
            <a:r>
              <a:rPr lang="en-US" sz="1800" b="1" i="1" dirty="0" err="1">
                <a:solidFill>
                  <a:srgbClr val="002060"/>
                </a:solidFill>
                <a:effectLst/>
                <a:latin typeface="Verdana" panose="020B0604030504040204" pitchFamily="34" charset="0"/>
                <a:ea typeface="Times New Roman" panose="02020603050405020304" pitchFamily="18" charset="0"/>
                <a:cs typeface="Arial" panose="020B0604020202020204" pitchFamily="34" charset="0"/>
              </a:rPr>
              <a:t>prova</a:t>
            </a:r>
            <a:r>
              <a:rPr lang="en-US" sz="1800" b="1" i="1" dirty="0">
                <a:solidFill>
                  <a:srgbClr val="002060"/>
                </a:solidFill>
                <a:effectLst/>
                <a:latin typeface="Verdana" panose="020B0604030504040204" pitchFamily="34" charset="0"/>
                <a:ea typeface="Times New Roman" panose="02020603050405020304" pitchFamily="18" charset="0"/>
                <a:cs typeface="Arial" panose="020B0604020202020204" pitchFamily="34" charset="0"/>
              </a:rPr>
              <a:t> </a:t>
            </a:r>
            <a:r>
              <a:rPr lang="en-US" sz="1800" b="1" i="1" dirty="0" err="1">
                <a:solidFill>
                  <a:srgbClr val="002060"/>
                </a:solidFill>
                <a:effectLst/>
                <a:latin typeface="Verdana" panose="020B0604030504040204" pitchFamily="34" charset="0"/>
                <a:ea typeface="Times New Roman" panose="02020603050405020304" pitchFamily="18" charset="0"/>
                <a:cs typeface="Arial" panose="020B0604020202020204" pitchFamily="34" charset="0"/>
              </a:rPr>
              <a:t>scritta</a:t>
            </a:r>
            <a:r>
              <a:rPr lang="en-US" sz="1800" b="1" i="1" dirty="0">
                <a:solidFill>
                  <a:srgbClr val="002060"/>
                </a:solidFill>
                <a:effectLst/>
                <a:latin typeface="Verdana" panose="020B0604030504040204" pitchFamily="34" charset="0"/>
                <a:ea typeface="Times New Roman" panose="02020603050405020304" pitchFamily="18" charset="0"/>
                <a:cs typeface="Arial" panose="020B0604020202020204" pitchFamily="34" charset="0"/>
              </a:rPr>
              <a:t>, computer-based </a:t>
            </a:r>
            <a:r>
              <a:rPr lang="en-US" sz="1800" b="1" i="1" dirty="0" err="1">
                <a:solidFill>
                  <a:srgbClr val="002060"/>
                </a:solidFill>
                <a:effectLst/>
                <a:latin typeface="Verdana" panose="020B0604030504040204" pitchFamily="34" charset="0"/>
                <a:ea typeface="Times New Roman" panose="02020603050405020304" pitchFamily="18" charset="0"/>
                <a:cs typeface="Arial" panose="020B0604020202020204" pitchFamily="34" charset="0"/>
              </a:rPr>
              <a:t>sarà</a:t>
            </a:r>
            <a:r>
              <a:rPr lang="en-US" sz="1800" b="1" i="1" dirty="0">
                <a:solidFill>
                  <a:srgbClr val="002060"/>
                </a:solidFill>
                <a:effectLst/>
                <a:latin typeface="Verdana" panose="020B0604030504040204" pitchFamily="34" charset="0"/>
                <a:ea typeface="Times New Roman" panose="02020603050405020304" pitchFamily="18" charset="0"/>
                <a:cs typeface="Arial" panose="020B0604020202020204" pitchFamily="34" charset="0"/>
              </a:rPr>
              <a:t> unica per </a:t>
            </a:r>
            <a:r>
              <a:rPr lang="en-US" sz="1800" b="1" i="1" dirty="0" err="1">
                <a:solidFill>
                  <a:srgbClr val="002060"/>
                </a:solidFill>
                <a:effectLst/>
                <a:latin typeface="Verdana" panose="020B0604030504040204" pitchFamily="34" charset="0"/>
                <a:ea typeface="Times New Roman" panose="02020603050405020304" pitchFamily="18" charset="0"/>
                <a:cs typeface="Arial" panose="020B0604020202020204" pitchFamily="34" charset="0"/>
              </a:rPr>
              <a:t>tutto</a:t>
            </a:r>
            <a:r>
              <a:rPr lang="en-US" sz="1800" b="1" i="1" dirty="0">
                <a:solidFill>
                  <a:srgbClr val="002060"/>
                </a:solidFill>
                <a:effectLst/>
                <a:latin typeface="Verdana" panose="020B0604030504040204" pitchFamily="34" charset="0"/>
                <a:ea typeface="Times New Roman" panose="02020603050405020304" pitchFamily="18" charset="0"/>
                <a:cs typeface="Arial" panose="020B0604020202020204" pitchFamily="34" charset="0"/>
              </a:rPr>
              <a:t> il </a:t>
            </a:r>
            <a:r>
              <a:rPr lang="en-US" sz="1800" b="1" i="1" dirty="0" err="1">
                <a:solidFill>
                  <a:srgbClr val="002060"/>
                </a:solidFill>
                <a:effectLst/>
                <a:latin typeface="Verdana" panose="020B0604030504040204" pitchFamily="34" charset="0"/>
                <a:ea typeface="Times New Roman" panose="02020603050405020304" pitchFamily="18" charset="0"/>
                <a:cs typeface="Arial" panose="020B0604020202020204" pitchFamily="34" charset="0"/>
              </a:rPr>
              <a:t>territorio</a:t>
            </a:r>
            <a:r>
              <a:rPr lang="en-US" sz="1800" b="1" i="1" dirty="0">
                <a:solidFill>
                  <a:srgbClr val="002060"/>
                </a:solidFill>
                <a:effectLst/>
                <a:latin typeface="Verdana" panose="020B0604030504040204" pitchFamily="34" charset="0"/>
                <a:ea typeface="Times New Roman" panose="02020603050405020304" pitchFamily="18" charset="0"/>
                <a:cs typeface="Arial" panose="020B0604020202020204" pitchFamily="34" charset="0"/>
              </a:rPr>
              <a:t> </a:t>
            </a:r>
            <a:r>
              <a:rPr lang="en-US" sz="1800" b="1" i="1" dirty="0" err="1">
                <a:solidFill>
                  <a:srgbClr val="002060"/>
                </a:solidFill>
                <a:effectLst/>
                <a:latin typeface="Verdana" panose="020B0604030504040204" pitchFamily="34" charset="0"/>
                <a:ea typeface="Times New Roman" panose="02020603050405020304" pitchFamily="18" charset="0"/>
                <a:cs typeface="Arial" panose="020B0604020202020204" pitchFamily="34" charset="0"/>
              </a:rPr>
              <a:t>nazionale</a:t>
            </a:r>
            <a:r>
              <a:rPr lang="en-US" sz="1800" b="1" i="1" dirty="0">
                <a:solidFill>
                  <a:srgbClr val="002060"/>
                </a:solidFill>
                <a:effectLst/>
                <a:latin typeface="Verdana" panose="020B0604030504040204" pitchFamily="34" charset="0"/>
                <a:ea typeface="Times New Roman" panose="02020603050405020304" pitchFamily="18" charset="0"/>
                <a:cs typeface="Arial" panose="020B0604020202020204" pitchFamily="34" charset="0"/>
              </a:rPr>
              <a:t> e </a:t>
            </a:r>
            <a:r>
              <a:rPr lang="en-US" sz="1800" b="1" i="1" dirty="0" err="1">
                <a:solidFill>
                  <a:srgbClr val="002060"/>
                </a:solidFill>
                <a:effectLst/>
                <a:latin typeface="Verdana" panose="020B0604030504040204" pitchFamily="34" charset="0"/>
                <a:ea typeface="Times New Roman" panose="02020603050405020304" pitchFamily="18" charset="0"/>
                <a:cs typeface="Arial" panose="020B0604020202020204" pitchFamily="34" charset="0"/>
              </a:rPr>
              <a:t>si</a:t>
            </a:r>
            <a:r>
              <a:rPr lang="en-US" sz="1800" b="1" i="1" dirty="0">
                <a:solidFill>
                  <a:srgbClr val="002060"/>
                </a:solidFill>
                <a:effectLst/>
                <a:latin typeface="Verdana" panose="020B0604030504040204" pitchFamily="34" charset="0"/>
                <a:ea typeface="Times New Roman" panose="02020603050405020304" pitchFamily="18" charset="0"/>
                <a:cs typeface="Arial" panose="020B0604020202020204" pitchFamily="34" charset="0"/>
              </a:rPr>
              <a:t> </a:t>
            </a:r>
            <a:r>
              <a:rPr lang="en-US" sz="1800" b="1" i="1" dirty="0" err="1">
                <a:solidFill>
                  <a:srgbClr val="002060"/>
                </a:solidFill>
                <a:effectLst/>
                <a:latin typeface="Verdana" panose="020B0604030504040204" pitchFamily="34" charset="0"/>
                <a:ea typeface="Times New Roman" panose="02020603050405020304" pitchFamily="18" charset="0"/>
                <a:cs typeface="Arial" panose="020B0604020202020204" pitchFamily="34" charset="0"/>
              </a:rPr>
              <a:t>svolgerà</a:t>
            </a:r>
            <a:r>
              <a:rPr lang="en-US" sz="1800" b="1" i="1" dirty="0">
                <a:solidFill>
                  <a:srgbClr val="002060"/>
                </a:solidFill>
                <a:effectLst/>
                <a:latin typeface="Verdana" panose="020B0604030504040204" pitchFamily="34" charset="0"/>
                <a:ea typeface="Times New Roman" panose="02020603050405020304" pitchFamily="18" charset="0"/>
                <a:cs typeface="Arial" panose="020B0604020202020204" pitchFamily="34" charset="0"/>
              </a:rPr>
              <a:t> </a:t>
            </a:r>
            <a:r>
              <a:rPr lang="en-US" sz="1800" b="1" i="1" dirty="0" err="1">
                <a:solidFill>
                  <a:srgbClr val="002060"/>
                </a:solidFill>
                <a:effectLst/>
                <a:latin typeface="Verdana" panose="020B0604030504040204" pitchFamily="34" charset="0"/>
                <a:ea typeface="Times New Roman" panose="02020603050405020304" pitchFamily="18" charset="0"/>
                <a:cs typeface="Arial" panose="020B0604020202020204" pitchFamily="34" charset="0"/>
              </a:rPr>
              <a:t>nella</a:t>
            </a:r>
            <a:r>
              <a:rPr lang="en-US" sz="1800" b="1" i="1" dirty="0">
                <a:solidFill>
                  <a:srgbClr val="002060"/>
                </a:solidFill>
                <a:effectLst/>
                <a:latin typeface="Verdana" panose="020B0604030504040204" pitchFamily="34" charset="0"/>
                <a:ea typeface="Times New Roman" panose="02020603050405020304" pitchFamily="18" charset="0"/>
                <a:cs typeface="Arial" panose="020B0604020202020204" pitchFamily="34" charset="0"/>
              </a:rPr>
              <a:t> </a:t>
            </a:r>
            <a:r>
              <a:rPr lang="en-US" sz="1800" b="1" i="1" dirty="0" err="1">
                <a:solidFill>
                  <a:srgbClr val="002060"/>
                </a:solidFill>
                <a:effectLst/>
                <a:latin typeface="Verdana" panose="020B0604030504040204" pitchFamily="34" charset="0"/>
                <a:ea typeface="Times New Roman" panose="02020603050405020304" pitchFamily="18" charset="0"/>
                <a:cs typeface="Arial" panose="020B0604020202020204" pitchFamily="34" charset="0"/>
              </a:rPr>
              <a:t>regione</a:t>
            </a:r>
            <a:r>
              <a:rPr lang="en-US" sz="1800" b="1" i="1" dirty="0">
                <a:solidFill>
                  <a:srgbClr val="002060"/>
                </a:solidFill>
                <a:effectLst/>
                <a:latin typeface="Verdana" panose="020B0604030504040204" pitchFamily="34" charset="0"/>
                <a:ea typeface="Times New Roman" panose="02020603050405020304" pitchFamily="18" charset="0"/>
                <a:cs typeface="Arial" panose="020B0604020202020204" pitchFamily="34" charset="0"/>
              </a:rPr>
              <a:t> per la quale il </a:t>
            </a:r>
            <a:r>
              <a:rPr lang="en-US" sz="1800" b="1" i="1" dirty="0" err="1">
                <a:solidFill>
                  <a:srgbClr val="002060"/>
                </a:solidFill>
                <a:effectLst/>
                <a:latin typeface="Verdana" panose="020B0604030504040204" pitchFamily="34" charset="0"/>
                <a:ea typeface="Times New Roman" panose="02020603050405020304" pitchFamily="18" charset="0"/>
                <a:cs typeface="Arial" panose="020B0604020202020204" pitchFamily="34" charset="0"/>
              </a:rPr>
              <a:t>candidato</a:t>
            </a:r>
            <a:r>
              <a:rPr lang="en-US" sz="1800" b="1" i="1" dirty="0">
                <a:solidFill>
                  <a:srgbClr val="002060"/>
                </a:solidFill>
                <a:effectLst/>
                <a:latin typeface="Verdana" panose="020B0604030504040204" pitchFamily="34" charset="0"/>
                <a:ea typeface="Times New Roman" panose="02020603050405020304" pitchFamily="18" charset="0"/>
                <a:cs typeface="Arial" panose="020B0604020202020204" pitchFamily="34" charset="0"/>
              </a:rPr>
              <a:t> ha </a:t>
            </a:r>
            <a:r>
              <a:rPr lang="en-US" sz="1800" b="1" i="1" dirty="0" err="1">
                <a:solidFill>
                  <a:srgbClr val="002060"/>
                </a:solidFill>
                <a:effectLst/>
                <a:latin typeface="Verdana" panose="020B0604030504040204" pitchFamily="34" charset="0"/>
                <a:ea typeface="Times New Roman" panose="02020603050405020304" pitchFamily="18" charset="0"/>
                <a:cs typeface="Arial" panose="020B0604020202020204" pitchFamily="34" charset="0"/>
              </a:rPr>
              <a:t>presentato</a:t>
            </a:r>
            <a:r>
              <a:rPr lang="en-US" sz="1800" b="1" i="1" dirty="0">
                <a:solidFill>
                  <a:srgbClr val="002060"/>
                </a:solidFill>
                <a:effectLst/>
                <a:latin typeface="Verdana" panose="020B0604030504040204" pitchFamily="34" charset="0"/>
                <a:ea typeface="Times New Roman" panose="02020603050405020304" pitchFamily="18" charset="0"/>
                <a:cs typeface="Arial" panose="020B0604020202020204" pitchFamily="34" charset="0"/>
              </a:rPr>
              <a:t> </a:t>
            </a:r>
            <a:r>
              <a:rPr lang="en-US" sz="1800" b="1" i="1" dirty="0" err="1">
                <a:solidFill>
                  <a:srgbClr val="002060"/>
                </a:solidFill>
                <a:effectLst/>
                <a:latin typeface="Verdana" panose="020B0604030504040204" pitchFamily="34" charset="0"/>
                <a:ea typeface="Times New Roman" panose="02020603050405020304" pitchFamily="18" charset="0"/>
                <a:cs typeface="Arial" panose="020B0604020202020204" pitchFamily="34" charset="0"/>
              </a:rPr>
              <a:t>domanda</a:t>
            </a:r>
            <a:r>
              <a:rPr lang="en-US" sz="1800" b="1" i="1" dirty="0">
                <a:solidFill>
                  <a:srgbClr val="002060"/>
                </a:solidFill>
                <a:effectLst/>
                <a:latin typeface="Verdana" panose="020B0604030504040204" pitchFamily="34" charset="0"/>
                <a:ea typeface="Times New Roman" panose="02020603050405020304" pitchFamily="18" charset="0"/>
                <a:cs typeface="Arial" panose="020B0604020202020204" pitchFamily="34" charset="0"/>
              </a:rPr>
              <a:t> di </a:t>
            </a:r>
            <a:r>
              <a:rPr lang="en-US" sz="1800" b="1" i="1" dirty="0" err="1">
                <a:solidFill>
                  <a:srgbClr val="002060"/>
                </a:solidFill>
                <a:effectLst/>
                <a:latin typeface="Verdana" panose="020B0604030504040204" pitchFamily="34" charset="0"/>
                <a:ea typeface="Times New Roman" panose="02020603050405020304" pitchFamily="18" charset="0"/>
                <a:cs typeface="Arial" panose="020B0604020202020204" pitchFamily="34" charset="0"/>
              </a:rPr>
              <a:t>partecipazione</a:t>
            </a:r>
            <a:r>
              <a:rPr lang="en-US" sz="1800" b="1" i="1" dirty="0">
                <a:solidFill>
                  <a:srgbClr val="002060"/>
                </a:solidFill>
                <a:effectLst/>
                <a:latin typeface="Verdana" panose="020B0604030504040204" pitchFamily="34" charset="0"/>
                <a:ea typeface="Times New Roman" panose="02020603050405020304" pitchFamily="18" charset="0"/>
                <a:cs typeface="Arial" panose="020B0604020202020204" pitchFamily="34" charset="0"/>
              </a:rPr>
              <a:t>, </a:t>
            </a:r>
            <a:r>
              <a:rPr lang="en-US" sz="1800" b="1" i="1" dirty="0" err="1">
                <a:solidFill>
                  <a:srgbClr val="002060"/>
                </a:solidFill>
                <a:effectLst/>
                <a:latin typeface="Verdana" panose="020B0604030504040204" pitchFamily="34" charset="0"/>
                <a:ea typeface="Times New Roman" panose="02020603050405020304" pitchFamily="18" charset="0"/>
                <a:cs typeface="Arial" panose="020B0604020202020204" pitchFamily="34" charset="0"/>
              </a:rPr>
              <a:t>nelle</a:t>
            </a:r>
            <a:r>
              <a:rPr lang="en-US" sz="1800" b="1" i="1" dirty="0">
                <a:solidFill>
                  <a:srgbClr val="002060"/>
                </a:solidFill>
                <a:effectLst/>
                <a:latin typeface="Verdana" panose="020B0604030504040204" pitchFamily="34" charset="0"/>
                <a:ea typeface="Times New Roman" panose="02020603050405020304" pitchFamily="18" charset="0"/>
                <a:cs typeface="Arial" panose="020B0604020202020204" pitchFamily="34" charset="0"/>
              </a:rPr>
              <a:t> </a:t>
            </a:r>
            <a:r>
              <a:rPr lang="en-US" sz="1800" b="1" i="1" dirty="0" err="1">
                <a:solidFill>
                  <a:srgbClr val="002060"/>
                </a:solidFill>
                <a:effectLst/>
                <a:latin typeface="Verdana" panose="020B0604030504040204" pitchFamily="34" charset="0"/>
                <a:ea typeface="Times New Roman" panose="02020603050405020304" pitchFamily="18" charset="0"/>
                <a:cs typeface="Arial" panose="020B0604020202020204" pitchFamily="34" charset="0"/>
              </a:rPr>
              <a:t>sedi</a:t>
            </a:r>
            <a:r>
              <a:rPr lang="en-US" sz="1800" b="1" i="1" dirty="0">
                <a:solidFill>
                  <a:srgbClr val="002060"/>
                </a:solidFill>
                <a:effectLst/>
                <a:latin typeface="Verdana" panose="020B0604030504040204" pitchFamily="34" charset="0"/>
                <a:ea typeface="Times New Roman" panose="02020603050405020304" pitchFamily="18" charset="0"/>
                <a:cs typeface="Arial" panose="020B0604020202020204" pitchFamily="34" charset="0"/>
              </a:rPr>
              <a:t> individuate </a:t>
            </a:r>
            <a:r>
              <a:rPr lang="en-US" sz="1800" b="1" i="1" dirty="0" err="1">
                <a:solidFill>
                  <a:srgbClr val="002060"/>
                </a:solidFill>
                <a:effectLst/>
                <a:latin typeface="Verdana" panose="020B0604030504040204" pitchFamily="34" charset="0"/>
                <a:ea typeface="Times New Roman" panose="02020603050405020304" pitchFamily="18" charset="0"/>
                <a:cs typeface="Arial" panose="020B0604020202020204" pitchFamily="34" charset="0"/>
              </a:rPr>
              <a:t>dagli</a:t>
            </a:r>
            <a:r>
              <a:rPr lang="en-US" sz="1800" b="1" i="1" dirty="0">
                <a:solidFill>
                  <a:srgbClr val="002060"/>
                </a:solidFill>
                <a:effectLst/>
                <a:latin typeface="Verdana" panose="020B0604030504040204" pitchFamily="34" charset="0"/>
                <a:ea typeface="Times New Roman" panose="02020603050405020304" pitchFamily="18" charset="0"/>
                <a:cs typeface="Arial" panose="020B0604020202020204" pitchFamily="34" charset="0"/>
              </a:rPr>
              <a:t> USR</a:t>
            </a:r>
          </a:p>
          <a:p>
            <a:pPr marL="285750" indent="-285750" algn="just">
              <a:buFont typeface="Wingdings" panose="05000000000000000000" pitchFamily="2" charset="2"/>
              <a:buChar char="Ø"/>
            </a:pPr>
            <a:r>
              <a:rPr lang="en-US" sz="1800" b="1" i="1" dirty="0">
                <a:solidFill>
                  <a:srgbClr val="00B050"/>
                </a:solidFill>
                <a:effectLst/>
                <a:latin typeface="Verdana" panose="020B0604030504040204" pitchFamily="34" charset="0"/>
                <a:ea typeface="Times New Roman" panose="02020603050405020304" pitchFamily="18" charset="0"/>
                <a:cs typeface="Arial" panose="020B0604020202020204" pitchFamily="34" charset="0"/>
              </a:rPr>
              <a:t> A </a:t>
            </a:r>
            <a:r>
              <a:rPr lang="en-US" sz="1800" b="1" i="1" dirty="0" err="1">
                <a:solidFill>
                  <a:srgbClr val="00B050"/>
                </a:solidFill>
                <a:effectLst/>
                <a:latin typeface="Verdana" panose="020B0604030504040204" pitchFamily="34" charset="0"/>
                <a:ea typeface="Times New Roman" panose="02020603050405020304" pitchFamily="18" charset="0"/>
                <a:cs typeface="Arial" panose="020B0604020202020204" pitchFamily="34" charset="0"/>
              </a:rPr>
              <a:t>tal</a:t>
            </a:r>
            <a:r>
              <a:rPr lang="en-US" sz="1800" b="1" i="1" dirty="0">
                <a:solidFill>
                  <a:srgbClr val="00B050"/>
                </a:solidFill>
                <a:effectLst/>
                <a:latin typeface="Verdana" panose="020B0604030504040204" pitchFamily="34" charset="0"/>
                <a:ea typeface="Times New Roman" panose="02020603050405020304" pitchFamily="18" charset="0"/>
                <a:cs typeface="Arial" panose="020B0604020202020204" pitchFamily="34" charset="0"/>
              </a:rPr>
              <a:t> fine </a:t>
            </a:r>
            <a:r>
              <a:rPr lang="en-US" sz="1800" b="1" i="1" dirty="0" err="1">
                <a:solidFill>
                  <a:srgbClr val="00B050"/>
                </a:solidFill>
                <a:effectLst/>
                <a:latin typeface="Verdana" panose="020B0604030504040204" pitchFamily="34" charset="0"/>
                <a:ea typeface="Times New Roman" panose="02020603050405020304" pitchFamily="18" charset="0"/>
                <a:cs typeface="Arial" panose="020B0604020202020204" pitchFamily="34" charset="0"/>
              </a:rPr>
              <a:t>si</a:t>
            </a:r>
            <a:r>
              <a:rPr lang="en-US" sz="1800" b="1" i="1" dirty="0">
                <a:solidFill>
                  <a:srgbClr val="00B050"/>
                </a:solidFill>
                <a:effectLst/>
                <a:latin typeface="Verdana" panose="020B0604030504040204" pitchFamily="34" charset="0"/>
                <a:ea typeface="Times New Roman" panose="02020603050405020304" pitchFamily="18" charset="0"/>
                <a:cs typeface="Arial" panose="020B0604020202020204" pitchFamily="34" charset="0"/>
              </a:rPr>
              <a:t> </a:t>
            </a:r>
            <a:r>
              <a:rPr lang="en-US" sz="1800" b="1" i="1" dirty="0" err="1">
                <a:solidFill>
                  <a:srgbClr val="00B050"/>
                </a:solidFill>
                <a:effectLst/>
                <a:latin typeface="Verdana" panose="020B0604030504040204" pitchFamily="34" charset="0"/>
                <a:ea typeface="Times New Roman" panose="02020603050405020304" pitchFamily="18" charset="0"/>
                <a:cs typeface="Arial" panose="020B0604020202020204" pitchFamily="34" charset="0"/>
              </a:rPr>
              <a:t>precisa</a:t>
            </a:r>
            <a:r>
              <a:rPr lang="en-US" sz="1800" b="1" i="1" dirty="0">
                <a:solidFill>
                  <a:srgbClr val="00B050"/>
                </a:solidFill>
                <a:effectLst/>
                <a:latin typeface="Verdana" panose="020B0604030504040204" pitchFamily="34" charset="0"/>
                <a:ea typeface="Times New Roman" panose="02020603050405020304" pitchFamily="18" charset="0"/>
                <a:cs typeface="Arial" panose="020B0604020202020204" pitchFamily="34" charset="0"/>
              </a:rPr>
              <a:t> </a:t>
            </a:r>
            <a:r>
              <a:rPr lang="en-US" sz="1800" b="1" i="1" dirty="0" err="1">
                <a:solidFill>
                  <a:srgbClr val="00B050"/>
                </a:solidFill>
                <a:effectLst/>
                <a:latin typeface="Verdana" panose="020B0604030504040204" pitchFamily="34" charset="0"/>
                <a:ea typeface="Times New Roman" panose="02020603050405020304" pitchFamily="18" charset="0"/>
                <a:cs typeface="Arial" panose="020B0604020202020204" pitchFamily="34" charset="0"/>
              </a:rPr>
              <a:t>che</a:t>
            </a:r>
            <a:r>
              <a:rPr lang="en-US" sz="1800" b="1" i="1" dirty="0">
                <a:solidFill>
                  <a:srgbClr val="00B050"/>
                </a:solidFill>
                <a:effectLst/>
                <a:latin typeface="Verdana" panose="020B0604030504040204" pitchFamily="34" charset="0"/>
                <a:ea typeface="Times New Roman" panose="02020603050405020304" pitchFamily="18" charset="0"/>
                <a:cs typeface="Arial" panose="020B0604020202020204" pitchFamily="34" charset="0"/>
              </a:rPr>
              <a:t> </a:t>
            </a:r>
            <a:r>
              <a:rPr lang="en-US" sz="1800" b="1" i="1" dirty="0">
                <a:solidFill>
                  <a:srgbClr val="00B050"/>
                </a:solidFill>
                <a:effectLst/>
                <a:latin typeface="Verdana" panose="020B0604030504040204" pitchFamily="34" charset="0"/>
                <a:ea typeface="Times New Roman" panose="02020603050405020304" pitchFamily="18" charset="0"/>
                <a:cs typeface="Helvetica" panose="020B0604020202020204" pitchFamily="34" charset="0"/>
              </a:rPr>
              <a:t>il </a:t>
            </a:r>
            <a:r>
              <a:rPr lang="en-US" sz="1800" b="1" i="1" dirty="0" err="1">
                <a:solidFill>
                  <a:srgbClr val="00B050"/>
                </a:solidFill>
                <a:effectLst/>
                <a:latin typeface="Verdana" panose="020B0604030504040204" pitchFamily="34" charset="0"/>
                <a:ea typeface="Times New Roman" panose="02020603050405020304" pitchFamily="18" charset="0"/>
                <a:cs typeface="Helvetica" panose="020B0604020202020204" pitchFamily="34" charset="0"/>
              </a:rPr>
              <a:t>regolamento</a:t>
            </a:r>
            <a:r>
              <a:rPr lang="en-US" sz="1800" b="1" i="1" dirty="0">
                <a:solidFill>
                  <a:srgbClr val="00B050"/>
                </a:solidFill>
                <a:effectLst/>
                <a:latin typeface="Verdana" panose="020B0604030504040204" pitchFamily="34" charset="0"/>
                <a:ea typeface="Times New Roman" panose="02020603050405020304" pitchFamily="18" charset="0"/>
                <a:cs typeface="Helvetica" panose="020B0604020202020204" pitchFamily="34" charset="0"/>
              </a:rPr>
              <a:t> </a:t>
            </a:r>
            <a:r>
              <a:rPr lang="en-US" sz="1800" b="1" i="1" dirty="0" err="1">
                <a:solidFill>
                  <a:srgbClr val="00B050"/>
                </a:solidFill>
                <a:effectLst/>
                <a:latin typeface="Verdana" panose="020B0604030504040204" pitchFamily="34" charset="0"/>
                <a:ea typeface="Times New Roman" panose="02020603050405020304" pitchFamily="18" charset="0"/>
                <a:cs typeface="Helvetica" panose="020B0604020202020204" pitchFamily="34" charset="0"/>
              </a:rPr>
              <a:t>stabilisce</a:t>
            </a:r>
            <a:r>
              <a:rPr lang="en-US" sz="1800" b="1" i="1" dirty="0">
                <a:solidFill>
                  <a:srgbClr val="00B050"/>
                </a:solidFill>
                <a:effectLst/>
                <a:latin typeface="Verdana" panose="020B0604030504040204" pitchFamily="34" charset="0"/>
                <a:ea typeface="Times New Roman" panose="02020603050405020304" pitchFamily="18" charset="0"/>
                <a:cs typeface="Helvetica" panose="020B0604020202020204" pitchFamily="34" charset="0"/>
              </a:rPr>
              <a:t> </a:t>
            </a:r>
            <a:r>
              <a:rPr lang="en-US" sz="1800" b="1" i="1" dirty="0" err="1">
                <a:solidFill>
                  <a:srgbClr val="00B050"/>
                </a:solidFill>
                <a:effectLst/>
                <a:latin typeface="Verdana" panose="020B0604030504040204" pitchFamily="34" charset="0"/>
                <a:ea typeface="Times New Roman" panose="02020603050405020304" pitchFamily="18" charset="0"/>
                <a:cs typeface="Helvetica" panose="020B0604020202020204" pitchFamily="34" charset="0"/>
              </a:rPr>
              <a:t>che</a:t>
            </a:r>
            <a:r>
              <a:rPr lang="en-US" sz="1800" b="1" i="1" dirty="0">
                <a:solidFill>
                  <a:srgbClr val="00B050"/>
                </a:solidFill>
                <a:effectLst/>
                <a:latin typeface="Verdana" panose="020B0604030504040204" pitchFamily="34" charset="0"/>
                <a:ea typeface="Times New Roman" panose="02020603050405020304" pitchFamily="18" charset="0"/>
                <a:cs typeface="Helvetica" panose="020B0604020202020204" pitchFamily="34" charset="0"/>
              </a:rPr>
              <a:t> non è </a:t>
            </a:r>
            <a:r>
              <a:rPr lang="en-US" sz="1800" b="1" i="1" dirty="0" err="1">
                <a:solidFill>
                  <a:srgbClr val="00B050"/>
                </a:solidFill>
                <a:effectLst/>
                <a:latin typeface="Verdana" panose="020B0604030504040204" pitchFamily="34" charset="0"/>
                <a:ea typeface="Times New Roman" panose="02020603050405020304" pitchFamily="18" charset="0"/>
                <a:cs typeface="Helvetica" panose="020B0604020202020204" pitchFamily="34" charset="0"/>
              </a:rPr>
              <a:t>prevista</a:t>
            </a:r>
            <a:r>
              <a:rPr lang="en-US" sz="1800" b="1" i="1" dirty="0">
                <a:solidFill>
                  <a:srgbClr val="00B050"/>
                </a:solidFill>
                <a:effectLst/>
                <a:latin typeface="Verdana" panose="020B0604030504040204" pitchFamily="34" charset="0"/>
                <a:ea typeface="Times New Roman" panose="02020603050405020304" pitchFamily="18" charset="0"/>
                <a:cs typeface="Helvetica" panose="020B0604020202020204" pitchFamily="34" charset="0"/>
              </a:rPr>
              <a:t> la </a:t>
            </a:r>
            <a:r>
              <a:rPr lang="en-US" sz="1800" b="1" i="1" dirty="0" err="1">
                <a:solidFill>
                  <a:srgbClr val="00B050"/>
                </a:solidFill>
                <a:effectLst/>
                <a:latin typeface="Verdana" panose="020B0604030504040204" pitchFamily="34" charset="0"/>
                <a:ea typeface="Times New Roman" panose="02020603050405020304" pitchFamily="18" charset="0"/>
                <a:cs typeface="Helvetica" panose="020B0604020202020204" pitchFamily="34" charset="0"/>
              </a:rPr>
              <a:t>pubblicazione</a:t>
            </a:r>
            <a:r>
              <a:rPr lang="en-US" sz="1800" b="1" i="1" dirty="0">
                <a:solidFill>
                  <a:srgbClr val="00B050"/>
                </a:solidFill>
                <a:effectLst/>
                <a:latin typeface="Verdana" panose="020B0604030504040204" pitchFamily="34" charset="0"/>
                <a:ea typeface="Times New Roman" panose="02020603050405020304" pitchFamily="18" charset="0"/>
                <a:cs typeface="Helvetica" panose="020B0604020202020204" pitchFamily="34" charset="0"/>
              </a:rPr>
              <a:t> di </a:t>
            </a:r>
            <a:r>
              <a:rPr lang="en-US" sz="1800" b="1" i="1" dirty="0" err="1">
                <a:solidFill>
                  <a:srgbClr val="00B050"/>
                </a:solidFill>
                <a:effectLst/>
                <a:latin typeface="Verdana" panose="020B0604030504040204" pitchFamily="34" charset="0"/>
                <a:ea typeface="Times New Roman" panose="02020603050405020304" pitchFamily="18" charset="0"/>
                <a:cs typeface="Helvetica" panose="020B0604020202020204" pitchFamily="34" charset="0"/>
              </a:rPr>
              <a:t>una</a:t>
            </a:r>
            <a:r>
              <a:rPr lang="en-US" sz="1800" b="1" i="1" dirty="0">
                <a:solidFill>
                  <a:srgbClr val="00B050"/>
                </a:solidFill>
                <a:effectLst/>
                <a:latin typeface="Verdana" panose="020B0604030504040204" pitchFamily="34" charset="0"/>
                <a:ea typeface="Times New Roman" panose="02020603050405020304" pitchFamily="18" charset="0"/>
                <a:cs typeface="Helvetica" panose="020B0604020202020204" pitchFamily="34" charset="0"/>
              </a:rPr>
              <a:t> banca </a:t>
            </a:r>
            <a:r>
              <a:rPr lang="en-US" sz="1800" b="1" i="1" dirty="0" err="1">
                <a:solidFill>
                  <a:srgbClr val="00B050"/>
                </a:solidFill>
                <a:effectLst/>
                <a:latin typeface="Verdana" panose="020B0604030504040204" pitchFamily="34" charset="0"/>
                <a:ea typeface="Times New Roman" panose="02020603050405020304" pitchFamily="18" charset="0"/>
                <a:cs typeface="Helvetica" panose="020B0604020202020204" pitchFamily="34" charset="0"/>
              </a:rPr>
              <a:t>dati</a:t>
            </a:r>
            <a:r>
              <a:rPr lang="en-US" sz="1800" b="1" i="1" dirty="0">
                <a:solidFill>
                  <a:srgbClr val="00B050"/>
                </a:solidFill>
                <a:effectLst/>
                <a:latin typeface="Verdana" panose="020B0604030504040204" pitchFamily="34" charset="0"/>
                <a:ea typeface="Times New Roman" panose="02020603050405020304" pitchFamily="18" charset="0"/>
                <a:cs typeface="Helvetica" panose="020B0604020202020204" pitchFamily="34" charset="0"/>
              </a:rPr>
              <a:t> </a:t>
            </a:r>
            <a:r>
              <a:rPr lang="en-US" sz="1800" b="1" i="1" dirty="0" err="1">
                <a:solidFill>
                  <a:srgbClr val="00B050"/>
                </a:solidFill>
                <a:effectLst/>
                <a:latin typeface="Verdana" panose="020B0604030504040204" pitchFamily="34" charset="0"/>
                <a:ea typeface="Times New Roman" panose="02020603050405020304" pitchFamily="18" charset="0"/>
                <a:cs typeface="Helvetica" panose="020B0604020202020204" pitchFamily="34" charset="0"/>
              </a:rPr>
              <a:t>dei</a:t>
            </a:r>
            <a:r>
              <a:rPr lang="en-US" sz="1800" b="1" i="1" dirty="0">
                <a:solidFill>
                  <a:srgbClr val="00B050"/>
                </a:solidFill>
                <a:effectLst/>
                <a:latin typeface="Verdana" panose="020B0604030504040204" pitchFamily="34" charset="0"/>
                <a:ea typeface="Times New Roman" panose="02020603050405020304" pitchFamily="18" charset="0"/>
                <a:cs typeface="Helvetica" panose="020B0604020202020204" pitchFamily="34" charset="0"/>
              </a:rPr>
              <a:t> </a:t>
            </a:r>
            <a:r>
              <a:rPr lang="en-US" sz="1800" b="1" i="1" dirty="0" err="1">
                <a:solidFill>
                  <a:srgbClr val="00B050"/>
                </a:solidFill>
                <a:effectLst/>
                <a:latin typeface="Verdana" panose="020B0604030504040204" pitchFamily="34" charset="0"/>
                <a:ea typeface="Times New Roman" panose="02020603050405020304" pitchFamily="18" charset="0"/>
                <a:cs typeface="Helvetica" panose="020B0604020202020204" pitchFamily="34" charset="0"/>
              </a:rPr>
              <a:t>quesiti</a:t>
            </a:r>
            <a:r>
              <a:rPr lang="en-US" sz="1800" b="1" i="1" dirty="0">
                <a:solidFill>
                  <a:srgbClr val="00B050"/>
                </a:solidFill>
                <a:effectLst/>
                <a:latin typeface="Verdana" panose="020B0604030504040204" pitchFamily="34" charset="0"/>
                <a:ea typeface="Times New Roman" panose="02020603050405020304" pitchFamily="18" charset="0"/>
                <a:cs typeface="Helvetica" panose="020B0604020202020204" pitchFamily="34" charset="0"/>
              </a:rPr>
              <a:t> prima </a:t>
            </a:r>
            <a:r>
              <a:rPr lang="en-US" sz="1800" b="1" i="1" dirty="0" err="1">
                <a:solidFill>
                  <a:srgbClr val="00B050"/>
                </a:solidFill>
                <a:effectLst/>
                <a:latin typeface="Verdana" panose="020B0604030504040204" pitchFamily="34" charset="0"/>
                <a:ea typeface="Times New Roman" panose="02020603050405020304" pitchFamily="18" charset="0"/>
                <a:cs typeface="Helvetica" panose="020B0604020202020204" pitchFamily="34" charset="0"/>
              </a:rPr>
              <a:t>dello</a:t>
            </a:r>
            <a:r>
              <a:rPr lang="en-US" sz="1800" b="1" i="1" dirty="0">
                <a:solidFill>
                  <a:srgbClr val="00B050"/>
                </a:solidFill>
                <a:effectLst/>
                <a:latin typeface="Verdana" panose="020B0604030504040204" pitchFamily="34" charset="0"/>
                <a:ea typeface="Times New Roman" panose="02020603050405020304" pitchFamily="18" charset="0"/>
                <a:cs typeface="Helvetica" panose="020B0604020202020204" pitchFamily="34" charset="0"/>
              </a:rPr>
              <a:t> </a:t>
            </a:r>
            <a:r>
              <a:rPr lang="en-US" sz="1800" b="1" i="1" dirty="0" err="1">
                <a:solidFill>
                  <a:srgbClr val="00B050"/>
                </a:solidFill>
                <a:effectLst/>
                <a:latin typeface="Verdana" panose="020B0604030504040204" pitchFamily="34" charset="0"/>
                <a:ea typeface="Times New Roman" panose="02020603050405020304" pitchFamily="18" charset="0"/>
                <a:cs typeface="Helvetica" panose="020B0604020202020204" pitchFamily="34" charset="0"/>
              </a:rPr>
              <a:t>svolgimento</a:t>
            </a:r>
            <a:r>
              <a:rPr lang="en-US" sz="1800" b="1" i="1" dirty="0">
                <a:solidFill>
                  <a:srgbClr val="00B050"/>
                </a:solidFill>
                <a:effectLst/>
                <a:latin typeface="Verdana" panose="020B0604030504040204" pitchFamily="34" charset="0"/>
                <a:ea typeface="Times New Roman" panose="02020603050405020304" pitchFamily="18" charset="0"/>
                <a:cs typeface="Helvetica" panose="020B0604020202020204" pitchFamily="34" charset="0"/>
              </a:rPr>
              <a:t> </a:t>
            </a:r>
            <a:r>
              <a:rPr lang="en-US" sz="1800" b="1" i="1" dirty="0" err="1">
                <a:solidFill>
                  <a:srgbClr val="00B050"/>
                </a:solidFill>
                <a:effectLst/>
                <a:latin typeface="Verdana" panose="020B0604030504040204" pitchFamily="34" charset="0"/>
                <a:ea typeface="Times New Roman" panose="02020603050405020304" pitchFamily="18" charset="0"/>
                <a:cs typeface="Helvetica" panose="020B0604020202020204" pitchFamily="34" charset="0"/>
              </a:rPr>
              <a:t>delle</a:t>
            </a:r>
            <a:r>
              <a:rPr lang="en-US" sz="1800" b="1" i="1" dirty="0">
                <a:solidFill>
                  <a:srgbClr val="00B050"/>
                </a:solidFill>
                <a:effectLst/>
                <a:latin typeface="Verdana" panose="020B0604030504040204" pitchFamily="34" charset="0"/>
                <a:ea typeface="Times New Roman" panose="02020603050405020304" pitchFamily="18" charset="0"/>
                <a:cs typeface="Helvetica" panose="020B0604020202020204" pitchFamily="34" charset="0"/>
              </a:rPr>
              <a:t> prove</a:t>
            </a:r>
          </a:p>
          <a:p>
            <a:pPr marL="285750" indent="-285750" algn="just">
              <a:buFont typeface="Wingdings" panose="05000000000000000000" pitchFamily="2" charset="2"/>
              <a:buChar char="Ø"/>
            </a:pPr>
            <a:r>
              <a:rPr lang="en-US" sz="1800" b="1" i="1" dirty="0">
                <a:solidFill>
                  <a:srgbClr val="0070C0"/>
                </a:solidFill>
                <a:effectLst/>
                <a:latin typeface="Verdana" panose="020B0604030504040204" pitchFamily="34" charset="0"/>
                <a:ea typeface="Times New Roman" panose="02020603050405020304" pitchFamily="18" charset="0"/>
                <a:cs typeface="Times New Roman" panose="02020603050405020304" pitchFamily="18" charset="0"/>
              </a:rPr>
              <a:t>A </a:t>
            </a:r>
            <a:r>
              <a:rPr lang="en-US" sz="1800" b="1" i="1" dirty="0" err="1">
                <a:solidFill>
                  <a:srgbClr val="0070C0"/>
                </a:solidFill>
                <a:effectLst/>
                <a:latin typeface="Verdana" panose="020B0604030504040204" pitchFamily="34" charset="0"/>
                <a:ea typeface="Times New Roman" panose="02020603050405020304" pitchFamily="18" charset="0"/>
                <a:cs typeface="Times New Roman" panose="02020603050405020304" pitchFamily="18" charset="0"/>
              </a:rPr>
              <a:t>ciascuno</a:t>
            </a:r>
            <a:r>
              <a:rPr lang="en-US" sz="1800" b="1" i="1" dirty="0">
                <a:solidFill>
                  <a:srgbClr val="0070C0"/>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b="1" i="1" dirty="0" err="1">
                <a:solidFill>
                  <a:srgbClr val="0070C0"/>
                </a:solidFill>
                <a:effectLst/>
                <a:latin typeface="Verdana" panose="020B0604030504040204" pitchFamily="34" charset="0"/>
                <a:ea typeface="Times New Roman" panose="02020603050405020304" pitchFamily="18" charset="0"/>
                <a:cs typeface="Times New Roman" panose="02020603050405020304" pitchFamily="18" charset="0"/>
              </a:rPr>
              <a:t>dei</a:t>
            </a:r>
            <a:r>
              <a:rPr lang="en-US" sz="1800" b="1" i="1" dirty="0">
                <a:solidFill>
                  <a:srgbClr val="0070C0"/>
                </a:solidFill>
                <a:effectLst/>
                <a:latin typeface="Verdana" panose="020B0604030504040204" pitchFamily="34" charset="0"/>
                <a:ea typeface="Times New Roman" panose="02020603050405020304" pitchFamily="18" charset="0"/>
                <a:cs typeface="Times New Roman" panose="02020603050405020304" pitchFamily="18" charset="0"/>
              </a:rPr>
              <a:t> cinque </a:t>
            </a:r>
            <a:r>
              <a:rPr lang="en-US" sz="1800" b="1" i="1" dirty="0" err="1">
                <a:solidFill>
                  <a:srgbClr val="0070C0"/>
                </a:solidFill>
                <a:effectLst/>
                <a:latin typeface="Verdana" panose="020B0604030504040204" pitchFamily="34" charset="0"/>
                <a:ea typeface="Times New Roman" panose="02020603050405020304" pitchFamily="18" charset="0"/>
                <a:cs typeface="Times New Roman" panose="02020603050405020304" pitchFamily="18" charset="0"/>
              </a:rPr>
              <a:t>quesiti</a:t>
            </a:r>
            <a:r>
              <a:rPr lang="en-US" sz="1800" b="1" i="1" dirty="0">
                <a:solidFill>
                  <a:srgbClr val="0070C0"/>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b="1" i="1" dirty="0" err="1">
                <a:solidFill>
                  <a:srgbClr val="0070C0"/>
                </a:solidFill>
                <a:effectLst/>
                <a:latin typeface="Verdana" panose="020B0604030504040204" pitchFamily="34" charset="0"/>
                <a:ea typeface="Times New Roman" panose="02020603050405020304" pitchFamily="18" charset="0"/>
                <a:cs typeface="Times New Roman" panose="02020603050405020304" pitchFamily="18" charset="0"/>
              </a:rPr>
              <a:t>della</a:t>
            </a:r>
            <a:r>
              <a:rPr lang="en-US" sz="1800" b="1" i="1" dirty="0">
                <a:solidFill>
                  <a:srgbClr val="0070C0"/>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b="1" i="1" dirty="0" err="1">
                <a:solidFill>
                  <a:srgbClr val="0070C0"/>
                </a:solidFill>
                <a:effectLst/>
                <a:latin typeface="Verdana" panose="020B0604030504040204" pitchFamily="34" charset="0"/>
                <a:ea typeface="Times New Roman" panose="02020603050405020304" pitchFamily="18" charset="0"/>
                <a:cs typeface="Times New Roman" panose="02020603050405020304" pitchFamily="18" charset="0"/>
              </a:rPr>
              <a:t>prova</a:t>
            </a:r>
            <a:r>
              <a:rPr lang="en-US" sz="1800" b="1" i="1" dirty="0">
                <a:solidFill>
                  <a:srgbClr val="0070C0"/>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b="1" i="1" dirty="0" err="1">
                <a:solidFill>
                  <a:srgbClr val="0070C0"/>
                </a:solidFill>
                <a:effectLst/>
                <a:latin typeface="Verdana" panose="020B0604030504040204" pitchFamily="34" charset="0"/>
                <a:ea typeface="Times New Roman" panose="02020603050405020304" pitchFamily="18" charset="0"/>
                <a:cs typeface="Times New Roman" panose="02020603050405020304" pitchFamily="18" charset="0"/>
              </a:rPr>
              <a:t>scritta</a:t>
            </a:r>
            <a:r>
              <a:rPr lang="en-US" sz="1800" b="1" i="1" dirty="0">
                <a:solidFill>
                  <a:srgbClr val="0070C0"/>
                </a:solidFill>
                <a:effectLst/>
                <a:latin typeface="Verdana" panose="020B0604030504040204" pitchFamily="34" charset="0"/>
                <a:ea typeface="Times New Roman" panose="02020603050405020304" pitchFamily="18" charset="0"/>
                <a:cs typeface="Times New Roman" panose="02020603050405020304" pitchFamily="18" charset="0"/>
              </a:rPr>
              <a:t> non </a:t>
            </a:r>
            <a:r>
              <a:rPr lang="en-US" sz="1800" b="1" i="1" dirty="0" err="1">
                <a:solidFill>
                  <a:srgbClr val="0070C0"/>
                </a:solidFill>
                <a:effectLst/>
                <a:latin typeface="Verdana" panose="020B0604030504040204" pitchFamily="34" charset="0"/>
                <a:ea typeface="Times New Roman" panose="02020603050405020304" pitchFamily="18" charset="0"/>
                <a:cs typeface="Times New Roman" panose="02020603050405020304" pitchFamily="18" charset="0"/>
              </a:rPr>
              <a:t>espressi</a:t>
            </a:r>
            <a:r>
              <a:rPr lang="en-US" sz="1800" b="1" i="1" dirty="0">
                <a:solidFill>
                  <a:srgbClr val="0070C0"/>
                </a:solidFill>
                <a:effectLst/>
                <a:latin typeface="Verdana" panose="020B0604030504040204" pitchFamily="34" charset="0"/>
                <a:ea typeface="Times New Roman" panose="02020603050405020304" pitchFamily="18" charset="0"/>
                <a:cs typeface="Times New Roman" panose="02020603050405020304" pitchFamily="18" charset="0"/>
              </a:rPr>
              <a:t> in lingua inglese, la </a:t>
            </a:r>
            <a:r>
              <a:rPr lang="en-US" sz="1800" b="1" i="1" dirty="0" err="1">
                <a:solidFill>
                  <a:srgbClr val="0070C0"/>
                </a:solidFill>
                <a:effectLst/>
                <a:latin typeface="Verdana" panose="020B0604030504040204" pitchFamily="34" charset="0"/>
                <a:ea typeface="Times New Roman" panose="02020603050405020304" pitchFamily="18" charset="0"/>
                <a:cs typeface="Times New Roman" panose="02020603050405020304" pitchFamily="18" charset="0"/>
              </a:rPr>
              <a:t>commissione</a:t>
            </a:r>
            <a:r>
              <a:rPr lang="en-US" sz="1800" b="1" i="1" dirty="0">
                <a:solidFill>
                  <a:srgbClr val="0070C0"/>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b="1" i="1" dirty="0" err="1">
                <a:solidFill>
                  <a:srgbClr val="0070C0"/>
                </a:solidFill>
                <a:effectLst/>
                <a:latin typeface="Verdana" panose="020B0604030504040204" pitchFamily="34" charset="0"/>
                <a:ea typeface="Times New Roman" panose="02020603050405020304" pitchFamily="18" charset="0"/>
                <a:cs typeface="Times New Roman" panose="02020603050405020304" pitchFamily="18" charset="0"/>
              </a:rPr>
              <a:t>esaminatrice</a:t>
            </a:r>
            <a:r>
              <a:rPr lang="en-US" sz="1800" b="1" i="1" dirty="0">
                <a:solidFill>
                  <a:srgbClr val="0070C0"/>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b="1" i="1" dirty="0" err="1">
                <a:solidFill>
                  <a:srgbClr val="0070C0"/>
                </a:solidFill>
                <a:effectLst/>
                <a:latin typeface="Verdana" panose="020B0604030504040204" pitchFamily="34" charset="0"/>
                <a:ea typeface="Times New Roman" panose="02020603050405020304" pitchFamily="18" charset="0"/>
                <a:cs typeface="Times New Roman" panose="02020603050405020304" pitchFamily="18" charset="0"/>
              </a:rPr>
              <a:t>attribuisce</a:t>
            </a:r>
            <a:r>
              <a:rPr lang="en-US" sz="1800" b="1" i="1" dirty="0">
                <a:solidFill>
                  <a:srgbClr val="0070C0"/>
                </a:solidFill>
                <a:effectLst/>
                <a:latin typeface="Verdana" panose="020B0604030504040204" pitchFamily="34" charset="0"/>
                <a:ea typeface="Times New Roman" panose="02020603050405020304" pitchFamily="18" charset="0"/>
                <a:cs typeface="Times New Roman" panose="02020603050405020304" pitchFamily="18" charset="0"/>
              </a:rPr>
              <a:t> un </a:t>
            </a:r>
            <a:r>
              <a:rPr lang="en-US" sz="1800" b="1" i="1" dirty="0" err="1">
                <a:solidFill>
                  <a:srgbClr val="0070C0"/>
                </a:solidFill>
                <a:effectLst/>
                <a:latin typeface="Verdana" panose="020B0604030504040204" pitchFamily="34" charset="0"/>
                <a:ea typeface="Times New Roman" panose="02020603050405020304" pitchFamily="18" charset="0"/>
                <a:cs typeface="Times New Roman" panose="02020603050405020304" pitchFamily="18" charset="0"/>
              </a:rPr>
              <a:t>punteggio</a:t>
            </a:r>
            <a:r>
              <a:rPr lang="en-US" sz="1800" b="1" i="1" dirty="0">
                <a:solidFill>
                  <a:srgbClr val="0070C0"/>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b="1" i="1" dirty="0" err="1">
                <a:solidFill>
                  <a:srgbClr val="0070C0"/>
                </a:solidFill>
                <a:effectLst/>
                <a:latin typeface="Verdana" panose="020B0604030504040204" pitchFamily="34" charset="0"/>
                <a:ea typeface="Times New Roman" panose="02020603050405020304" pitchFamily="18" charset="0"/>
                <a:cs typeface="Times New Roman" panose="02020603050405020304" pitchFamily="18" charset="0"/>
              </a:rPr>
              <a:t>nel</a:t>
            </a:r>
            <a:r>
              <a:rPr lang="en-US" sz="1800" b="1" i="1" dirty="0">
                <a:solidFill>
                  <a:srgbClr val="0070C0"/>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b="1" i="1" dirty="0" err="1">
                <a:solidFill>
                  <a:srgbClr val="0070C0"/>
                </a:solidFill>
                <a:effectLst/>
                <a:latin typeface="Verdana" panose="020B0604030504040204" pitchFamily="34" charset="0"/>
                <a:ea typeface="Times New Roman" panose="02020603050405020304" pitchFamily="18" charset="0"/>
                <a:cs typeface="Times New Roman" panose="02020603050405020304" pitchFamily="18" charset="0"/>
              </a:rPr>
              <a:t>limite</a:t>
            </a:r>
            <a:r>
              <a:rPr lang="en-US" sz="1800" b="1" i="1" dirty="0">
                <a:solidFill>
                  <a:srgbClr val="0070C0"/>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b="1" i="1" dirty="0" err="1">
                <a:solidFill>
                  <a:srgbClr val="0070C0"/>
                </a:solidFill>
                <a:effectLst/>
                <a:latin typeface="Verdana" panose="020B0604030504040204" pitchFamily="34" charset="0"/>
                <a:ea typeface="Times New Roman" panose="02020603050405020304" pitchFamily="18" charset="0"/>
                <a:cs typeface="Times New Roman" panose="02020603050405020304" pitchFamily="18" charset="0"/>
              </a:rPr>
              <a:t>massimo</a:t>
            </a:r>
            <a:r>
              <a:rPr lang="en-US" sz="1800" b="1" i="1" dirty="0">
                <a:solidFill>
                  <a:srgbClr val="0070C0"/>
                </a:solidFill>
                <a:effectLst/>
                <a:latin typeface="Verdana" panose="020B0604030504040204" pitchFamily="34" charset="0"/>
                <a:ea typeface="Times New Roman" panose="02020603050405020304" pitchFamily="18" charset="0"/>
                <a:cs typeface="Times New Roman" panose="02020603050405020304" pitchFamily="18" charset="0"/>
              </a:rPr>
              <a:t> di 16 </a:t>
            </a:r>
            <a:r>
              <a:rPr lang="en-US" sz="1800" b="1" i="1" dirty="0" err="1">
                <a:solidFill>
                  <a:srgbClr val="0070C0"/>
                </a:solidFill>
                <a:effectLst/>
                <a:latin typeface="Verdana" panose="020B0604030504040204" pitchFamily="34" charset="0"/>
                <a:ea typeface="Times New Roman" panose="02020603050405020304" pitchFamily="18" charset="0"/>
                <a:cs typeface="Times New Roman" panose="02020603050405020304" pitchFamily="18" charset="0"/>
              </a:rPr>
              <a:t>punti</a:t>
            </a:r>
            <a:endParaRPr lang="en-US" sz="1800" b="1" i="1" dirty="0">
              <a:solidFill>
                <a:srgbClr val="0070C0"/>
              </a:solidFill>
              <a:effectLst/>
              <a:latin typeface="Verdana" panose="020B0604030504040204" pitchFamily="34" charset="0"/>
              <a:ea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Ø"/>
            </a:pPr>
            <a:r>
              <a:rPr lang="en-US" sz="1800" b="1" i="1" dirty="0">
                <a:solidFill>
                  <a:srgbClr val="00B0F0"/>
                </a:solidFill>
                <a:effectLst/>
                <a:latin typeface="Verdana" panose="020B0604030504040204" pitchFamily="34" charset="0"/>
                <a:ea typeface="Times New Roman" panose="02020603050405020304" pitchFamily="18" charset="0"/>
                <a:cs typeface="Times New Roman" panose="02020603050405020304" pitchFamily="18" charset="0"/>
              </a:rPr>
              <a:t>A </a:t>
            </a:r>
            <a:r>
              <a:rPr lang="en-US" sz="1800" b="1" i="1" dirty="0" err="1">
                <a:solidFill>
                  <a:srgbClr val="00B0F0"/>
                </a:solidFill>
                <a:effectLst/>
                <a:latin typeface="Verdana" panose="020B0604030504040204" pitchFamily="34" charset="0"/>
                <a:ea typeface="Times New Roman" panose="02020603050405020304" pitchFamily="18" charset="0"/>
                <a:cs typeface="Times New Roman" panose="02020603050405020304" pitchFamily="18" charset="0"/>
              </a:rPr>
              <a:t>ciascuno</a:t>
            </a:r>
            <a:r>
              <a:rPr lang="en-US" sz="1800" b="1" i="1" dirty="0">
                <a:solidFill>
                  <a:srgbClr val="00B0F0"/>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b="1" i="1" dirty="0" err="1">
                <a:solidFill>
                  <a:srgbClr val="00B0F0"/>
                </a:solidFill>
                <a:effectLst/>
                <a:latin typeface="Verdana" panose="020B0604030504040204" pitchFamily="34" charset="0"/>
                <a:ea typeface="Times New Roman" panose="02020603050405020304" pitchFamily="18" charset="0"/>
                <a:cs typeface="Times New Roman" panose="02020603050405020304" pitchFamily="18" charset="0"/>
              </a:rPr>
              <a:t>dei</a:t>
            </a:r>
            <a:r>
              <a:rPr lang="en-US" sz="1800" b="1" i="1" dirty="0">
                <a:solidFill>
                  <a:srgbClr val="00B0F0"/>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b="1" i="1" dirty="0" err="1">
                <a:solidFill>
                  <a:srgbClr val="00B0F0"/>
                </a:solidFill>
                <a:effectLst/>
                <a:latin typeface="Verdana" panose="020B0604030504040204" pitchFamily="34" charset="0"/>
                <a:ea typeface="Times New Roman" panose="02020603050405020304" pitchFamily="18" charset="0"/>
                <a:cs typeface="Times New Roman" panose="02020603050405020304" pitchFamily="18" charset="0"/>
              </a:rPr>
              <a:t>quesiti</a:t>
            </a:r>
            <a:r>
              <a:rPr lang="en-US" sz="1800" b="1" i="1" dirty="0">
                <a:solidFill>
                  <a:srgbClr val="00B0F0"/>
                </a:solidFill>
                <a:effectLst/>
                <a:latin typeface="Verdana" panose="020B0604030504040204" pitchFamily="34" charset="0"/>
                <a:ea typeface="Times New Roman" panose="02020603050405020304" pitchFamily="18" charset="0"/>
                <a:cs typeface="Times New Roman" panose="02020603050405020304" pitchFamily="18" charset="0"/>
              </a:rPr>
              <a:t> in lingua inglese la </a:t>
            </a:r>
            <a:r>
              <a:rPr lang="en-US" sz="1800" b="1" i="1" dirty="0" err="1">
                <a:solidFill>
                  <a:srgbClr val="00B0F0"/>
                </a:solidFill>
                <a:effectLst/>
                <a:latin typeface="Verdana" panose="020B0604030504040204" pitchFamily="34" charset="0"/>
                <a:ea typeface="Times New Roman" panose="02020603050405020304" pitchFamily="18" charset="0"/>
                <a:cs typeface="Times New Roman" panose="02020603050405020304" pitchFamily="18" charset="0"/>
              </a:rPr>
              <a:t>commissione</a:t>
            </a:r>
            <a:r>
              <a:rPr lang="en-US" sz="1800" b="1" i="1" dirty="0">
                <a:solidFill>
                  <a:srgbClr val="00B0F0"/>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b="1" i="1" dirty="0" err="1">
                <a:solidFill>
                  <a:srgbClr val="00B0F0"/>
                </a:solidFill>
                <a:effectLst/>
                <a:latin typeface="Verdana" panose="020B0604030504040204" pitchFamily="34" charset="0"/>
                <a:ea typeface="Times New Roman" panose="02020603050405020304" pitchFamily="18" charset="0"/>
                <a:cs typeface="Times New Roman" panose="02020603050405020304" pitchFamily="18" charset="0"/>
              </a:rPr>
              <a:t>attribuisce</a:t>
            </a:r>
            <a:r>
              <a:rPr lang="en-US" sz="1800" b="1" i="1" dirty="0">
                <a:solidFill>
                  <a:srgbClr val="00B0F0"/>
                </a:solidFill>
                <a:effectLst/>
                <a:latin typeface="Verdana" panose="020B0604030504040204" pitchFamily="34" charset="0"/>
                <a:ea typeface="Times New Roman" panose="02020603050405020304" pitchFamily="18" charset="0"/>
                <a:cs typeface="Times New Roman" panose="02020603050405020304" pitchFamily="18" charset="0"/>
              </a:rPr>
              <a:t> un </a:t>
            </a:r>
            <a:r>
              <a:rPr lang="en-US" sz="1800" b="1" i="1" dirty="0" err="1">
                <a:solidFill>
                  <a:srgbClr val="00B0F0"/>
                </a:solidFill>
                <a:effectLst/>
                <a:latin typeface="Verdana" panose="020B0604030504040204" pitchFamily="34" charset="0"/>
                <a:ea typeface="Times New Roman" panose="02020603050405020304" pitchFamily="18" charset="0"/>
                <a:cs typeface="Times New Roman" panose="02020603050405020304" pitchFamily="18" charset="0"/>
              </a:rPr>
              <a:t>punteggio</a:t>
            </a:r>
            <a:r>
              <a:rPr lang="en-US" sz="1800" b="1" i="1" dirty="0">
                <a:solidFill>
                  <a:srgbClr val="00B0F0"/>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b="1" i="1" dirty="0" err="1">
                <a:solidFill>
                  <a:srgbClr val="00B0F0"/>
                </a:solidFill>
                <a:effectLst/>
                <a:latin typeface="Verdana" panose="020B0604030504040204" pitchFamily="34" charset="0"/>
                <a:ea typeface="Times New Roman" panose="02020603050405020304" pitchFamily="18" charset="0"/>
                <a:cs typeface="Times New Roman" panose="02020603050405020304" pitchFamily="18" charset="0"/>
              </a:rPr>
              <a:t>nel</a:t>
            </a:r>
            <a:r>
              <a:rPr lang="en-US" sz="1800" b="1" i="1" dirty="0">
                <a:solidFill>
                  <a:srgbClr val="00B0F0"/>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b="1" i="1" dirty="0" err="1">
                <a:solidFill>
                  <a:srgbClr val="00B0F0"/>
                </a:solidFill>
                <a:effectLst/>
                <a:latin typeface="Verdana" panose="020B0604030504040204" pitchFamily="34" charset="0"/>
                <a:ea typeface="Times New Roman" panose="02020603050405020304" pitchFamily="18" charset="0"/>
                <a:cs typeface="Times New Roman" panose="02020603050405020304" pitchFamily="18" charset="0"/>
              </a:rPr>
              <a:t>limite</a:t>
            </a:r>
            <a:r>
              <a:rPr lang="en-US" sz="1800" b="1" i="1" dirty="0">
                <a:solidFill>
                  <a:srgbClr val="00B0F0"/>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b="1" i="1" dirty="0" err="1">
                <a:solidFill>
                  <a:srgbClr val="00B0F0"/>
                </a:solidFill>
                <a:effectLst/>
                <a:latin typeface="Verdana" panose="020B0604030504040204" pitchFamily="34" charset="0"/>
                <a:ea typeface="Times New Roman" panose="02020603050405020304" pitchFamily="18" charset="0"/>
                <a:cs typeface="Times New Roman" panose="02020603050405020304" pitchFamily="18" charset="0"/>
              </a:rPr>
              <a:t>massimo</a:t>
            </a:r>
            <a:r>
              <a:rPr lang="en-US" sz="1800" b="1" i="1" dirty="0">
                <a:solidFill>
                  <a:srgbClr val="00B0F0"/>
                </a:solidFill>
                <a:effectLst/>
                <a:latin typeface="Verdana" panose="020B0604030504040204" pitchFamily="34" charset="0"/>
                <a:ea typeface="Times New Roman" panose="02020603050405020304" pitchFamily="18" charset="0"/>
                <a:cs typeface="Times New Roman" panose="02020603050405020304" pitchFamily="18" charset="0"/>
              </a:rPr>
              <a:t> di 10 </a:t>
            </a:r>
            <a:r>
              <a:rPr lang="en-US" sz="1800" b="1" i="1" dirty="0" err="1">
                <a:solidFill>
                  <a:srgbClr val="00B0F0"/>
                </a:solidFill>
                <a:effectLst/>
                <a:latin typeface="Verdana" panose="020B0604030504040204" pitchFamily="34" charset="0"/>
                <a:ea typeface="Times New Roman" panose="02020603050405020304" pitchFamily="18" charset="0"/>
                <a:cs typeface="Times New Roman" panose="02020603050405020304" pitchFamily="18" charset="0"/>
              </a:rPr>
              <a:t>punti</a:t>
            </a:r>
            <a:r>
              <a:rPr lang="en-US" sz="1800" b="1" i="1" dirty="0">
                <a:solidFill>
                  <a:srgbClr val="00B0F0"/>
                </a:solidFill>
                <a:effectLst/>
                <a:latin typeface="Verdana" panose="020B0604030504040204" pitchFamily="34" charset="0"/>
                <a:ea typeface="Times New Roman" panose="02020603050405020304" pitchFamily="18" charset="0"/>
                <a:cs typeface="Times New Roman" panose="02020603050405020304" pitchFamily="18" charset="0"/>
              </a:rPr>
              <a:t>, 2 per </a:t>
            </a:r>
            <a:r>
              <a:rPr lang="en-US" sz="1800" b="1" i="1" dirty="0" err="1">
                <a:solidFill>
                  <a:srgbClr val="00B0F0"/>
                </a:solidFill>
                <a:effectLst/>
                <a:latin typeface="Verdana" panose="020B0604030504040204" pitchFamily="34" charset="0"/>
                <a:ea typeface="Times New Roman" panose="02020603050405020304" pitchFamily="18" charset="0"/>
                <a:cs typeface="Times New Roman" panose="02020603050405020304" pitchFamily="18" charset="0"/>
              </a:rPr>
              <a:t>ciascuna</a:t>
            </a:r>
            <a:r>
              <a:rPr lang="en-US" sz="1800" b="1" i="1" dirty="0">
                <a:solidFill>
                  <a:srgbClr val="00B0F0"/>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b="1" i="1" dirty="0" err="1">
                <a:solidFill>
                  <a:srgbClr val="00B0F0"/>
                </a:solidFill>
                <a:effectLst/>
                <a:latin typeface="Verdana" panose="020B0604030504040204" pitchFamily="34" charset="0"/>
                <a:ea typeface="Times New Roman" panose="02020603050405020304" pitchFamily="18" charset="0"/>
                <a:cs typeface="Times New Roman" panose="02020603050405020304" pitchFamily="18" charset="0"/>
              </a:rPr>
              <a:t>risposta</a:t>
            </a:r>
            <a:r>
              <a:rPr lang="en-US" sz="1800" b="1" i="1" dirty="0">
                <a:solidFill>
                  <a:srgbClr val="00B0F0"/>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b="1" i="1" dirty="0" err="1">
                <a:solidFill>
                  <a:srgbClr val="00B0F0"/>
                </a:solidFill>
                <a:effectLst/>
                <a:latin typeface="Verdana" panose="020B0604030504040204" pitchFamily="34" charset="0"/>
                <a:ea typeface="Times New Roman" panose="02020603050405020304" pitchFamily="18" charset="0"/>
                <a:cs typeface="Times New Roman" panose="02020603050405020304" pitchFamily="18" charset="0"/>
              </a:rPr>
              <a:t>corretta</a:t>
            </a:r>
            <a:r>
              <a:rPr lang="en-US" sz="1800" b="1" i="1" dirty="0">
                <a:solidFill>
                  <a:srgbClr val="00B0F0"/>
                </a:solidFill>
                <a:effectLst/>
                <a:latin typeface="Verdana" panose="020B0604030504040204" pitchFamily="34" charset="0"/>
                <a:ea typeface="Times New Roman" panose="02020603050405020304" pitchFamily="18" charset="0"/>
                <a:cs typeface="Times New Roman" panose="02020603050405020304" pitchFamily="18" charset="0"/>
              </a:rPr>
              <a:t>. </a:t>
            </a:r>
          </a:p>
          <a:p>
            <a:pPr marL="285750" indent="-285750" algn="just">
              <a:buFont typeface="Wingdings" panose="05000000000000000000" pitchFamily="2" charset="2"/>
              <a:buChar char="Ø"/>
            </a:pPr>
            <a:r>
              <a:rPr lang="en-US" sz="1800" b="1" i="1" dirty="0">
                <a:solidFill>
                  <a:srgbClr val="C00000"/>
                </a:solidFill>
                <a:effectLst/>
                <a:latin typeface="Verdana" panose="020B0604030504040204" pitchFamily="34" charset="0"/>
                <a:ea typeface="Times New Roman" panose="02020603050405020304" pitchFamily="18" charset="0"/>
                <a:cs typeface="Times New Roman" panose="02020603050405020304" pitchFamily="18" charset="0"/>
              </a:rPr>
              <a:t>Il </a:t>
            </a:r>
            <a:r>
              <a:rPr lang="en-US" sz="1800" b="1" i="1" dirty="0" err="1">
                <a:solidFill>
                  <a:srgbClr val="C00000"/>
                </a:solidFill>
                <a:effectLst/>
                <a:latin typeface="Verdana" panose="020B0604030504040204" pitchFamily="34" charset="0"/>
                <a:ea typeface="Times New Roman" panose="02020603050405020304" pitchFamily="18" charset="0"/>
                <a:cs typeface="Times New Roman" panose="02020603050405020304" pitchFamily="18" charset="0"/>
              </a:rPr>
              <a:t>punteggio</a:t>
            </a:r>
            <a:r>
              <a:rPr lang="en-US" sz="1800" b="1" i="1" dirty="0">
                <a:solidFill>
                  <a:srgbClr val="C00000"/>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b="1" i="1" dirty="0" err="1">
                <a:solidFill>
                  <a:srgbClr val="C00000"/>
                </a:solidFill>
                <a:effectLst/>
                <a:latin typeface="Verdana" panose="020B0604030504040204" pitchFamily="34" charset="0"/>
                <a:ea typeface="Times New Roman" panose="02020603050405020304" pitchFamily="18" charset="0"/>
                <a:cs typeface="Times New Roman" panose="02020603050405020304" pitchFamily="18" charset="0"/>
              </a:rPr>
              <a:t>complessivo</a:t>
            </a:r>
            <a:r>
              <a:rPr lang="en-US" sz="1800" b="1" i="1" dirty="0">
                <a:solidFill>
                  <a:srgbClr val="C00000"/>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b="1" i="1" dirty="0" err="1">
                <a:solidFill>
                  <a:srgbClr val="C00000"/>
                </a:solidFill>
                <a:effectLst/>
                <a:latin typeface="Verdana" panose="020B0604030504040204" pitchFamily="34" charset="0"/>
                <a:ea typeface="Times New Roman" panose="02020603050405020304" pitchFamily="18" charset="0"/>
                <a:cs typeface="Times New Roman" panose="02020603050405020304" pitchFamily="18" charset="0"/>
              </a:rPr>
              <a:t>della</a:t>
            </a:r>
            <a:r>
              <a:rPr lang="en-US" sz="1800" b="1" i="1" dirty="0">
                <a:solidFill>
                  <a:srgbClr val="C00000"/>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b="1" i="1" dirty="0" err="1">
                <a:solidFill>
                  <a:srgbClr val="C00000"/>
                </a:solidFill>
                <a:effectLst/>
                <a:latin typeface="Verdana" panose="020B0604030504040204" pitchFamily="34" charset="0"/>
                <a:ea typeface="Times New Roman" panose="02020603050405020304" pitchFamily="18" charset="0"/>
                <a:cs typeface="Times New Roman" panose="02020603050405020304" pitchFamily="18" charset="0"/>
              </a:rPr>
              <a:t>prova</a:t>
            </a:r>
            <a:r>
              <a:rPr lang="en-US" sz="1800" b="1" i="1" dirty="0">
                <a:solidFill>
                  <a:srgbClr val="C00000"/>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b="1" i="1" dirty="0" err="1">
                <a:solidFill>
                  <a:srgbClr val="C00000"/>
                </a:solidFill>
                <a:effectLst/>
                <a:latin typeface="Verdana" panose="020B0604030504040204" pitchFamily="34" charset="0"/>
                <a:ea typeface="Times New Roman" panose="02020603050405020304" pitchFamily="18" charset="0"/>
                <a:cs typeface="Times New Roman" panose="02020603050405020304" pitchFamily="18" charset="0"/>
              </a:rPr>
              <a:t>scritta</a:t>
            </a:r>
            <a:r>
              <a:rPr lang="en-US" sz="1800" b="1" i="1" dirty="0">
                <a:solidFill>
                  <a:srgbClr val="C00000"/>
                </a:solidFill>
                <a:effectLst/>
                <a:latin typeface="Verdana" panose="020B0604030504040204" pitchFamily="34" charset="0"/>
                <a:ea typeface="Times New Roman" panose="02020603050405020304" pitchFamily="18" charset="0"/>
                <a:cs typeface="Times New Roman" panose="02020603050405020304" pitchFamily="18" charset="0"/>
              </a:rPr>
              <a:t> è </a:t>
            </a:r>
            <a:r>
              <a:rPr lang="en-US" sz="1800" b="1" i="1" dirty="0" err="1">
                <a:solidFill>
                  <a:srgbClr val="C00000"/>
                </a:solidFill>
                <a:effectLst/>
                <a:latin typeface="Verdana" panose="020B0604030504040204" pitchFamily="34" charset="0"/>
                <a:ea typeface="Times New Roman" panose="02020603050405020304" pitchFamily="18" charset="0"/>
                <a:cs typeface="Times New Roman" panose="02020603050405020304" pitchFamily="18" charset="0"/>
              </a:rPr>
              <a:t>dato</a:t>
            </a:r>
            <a:r>
              <a:rPr lang="en-US" sz="1800" b="1" i="1" dirty="0">
                <a:solidFill>
                  <a:srgbClr val="C00000"/>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b="1" i="1" dirty="0" err="1">
                <a:solidFill>
                  <a:srgbClr val="C00000"/>
                </a:solidFill>
                <a:effectLst/>
                <a:latin typeface="Verdana" panose="020B0604030504040204" pitchFamily="34" charset="0"/>
                <a:ea typeface="Times New Roman" panose="02020603050405020304" pitchFamily="18" charset="0"/>
                <a:cs typeface="Times New Roman" panose="02020603050405020304" pitchFamily="18" charset="0"/>
              </a:rPr>
              <a:t>dalla</a:t>
            </a:r>
            <a:r>
              <a:rPr lang="en-US" sz="1800" b="1" i="1" dirty="0">
                <a:solidFill>
                  <a:srgbClr val="C00000"/>
                </a:solidFill>
                <a:effectLst/>
                <a:latin typeface="Verdana" panose="020B0604030504040204" pitchFamily="34" charset="0"/>
                <a:ea typeface="Times New Roman" panose="02020603050405020304" pitchFamily="18" charset="0"/>
                <a:cs typeface="Times New Roman" panose="02020603050405020304" pitchFamily="18" charset="0"/>
              </a:rPr>
              <a:t> somma </a:t>
            </a:r>
            <a:r>
              <a:rPr lang="en-US" sz="1800" b="1" i="1" dirty="0" err="1">
                <a:solidFill>
                  <a:srgbClr val="C00000"/>
                </a:solidFill>
                <a:effectLst/>
                <a:latin typeface="Verdana" panose="020B0604030504040204" pitchFamily="34" charset="0"/>
                <a:ea typeface="Times New Roman" panose="02020603050405020304" pitchFamily="18" charset="0"/>
                <a:cs typeface="Times New Roman" panose="02020603050405020304" pitchFamily="18" charset="0"/>
              </a:rPr>
              <a:t>dei</a:t>
            </a:r>
            <a:r>
              <a:rPr lang="en-US" sz="1800" b="1" i="1" dirty="0">
                <a:solidFill>
                  <a:srgbClr val="C00000"/>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b="1" i="1" dirty="0" err="1">
                <a:solidFill>
                  <a:srgbClr val="C00000"/>
                </a:solidFill>
                <a:effectLst/>
                <a:latin typeface="Verdana" panose="020B0604030504040204" pitchFamily="34" charset="0"/>
                <a:ea typeface="Times New Roman" panose="02020603050405020304" pitchFamily="18" charset="0"/>
                <a:cs typeface="Times New Roman" panose="02020603050405020304" pitchFamily="18" charset="0"/>
              </a:rPr>
              <a:t>punteggi</a:t>
            </a:r>
            <a:r>
              <a:rPr lang="en-US" sz="1800" b="1" i="1" dirty="0">
                <a:solidFill>
                  <a:srgbClr val="C00000"/>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b="1" i="1" dirty="0" err="1">
                <a:solidFill>
                  <a:srgbClr val="C00000"/>
                </a:solidFill>
                <a:effectLst/>
                <a:latin typeface="Verdana" panose="020B0604030504040204" pitchFamily="34" charset="0"/>
                <a:ea typeface="Times New Roman" panose="02020603050405020304" pitchFamily="18" charset="0"/>
                <a:cs typeface="Times New Roman" panose="02020603050405020304" pitchFamily="18" charset="0"/>
              </a:rPr>
              <a:t>ottenuti</a:t>
            </a:r>
            <a:r>
              <a:rPr lang="en-US" sz="1800" b="1" i="1" dirty="0">
                <a:solidFill>
                  <a:srgbClr val="C00000"/>
                </a:solidFill>
                <a:effectLst/>
                <a:latin typeface="Verdana" panose="020B0604030504040204" pitchFamily="34" charset="0"/>
                <a:ea typeface="Times New Roman" panose="02020603050405020304" pitchFamily="18" charset="0"/>
                <a:cs typeface="Times New Roman" panose="02020603050405020304" pitchFamily="18" charset="0"/>
              </a:rPr>
              <a:t> in </a:t>
            </a:r>
            <a:r>
              <a:rPr lang="en-US" sz="1800" b="1" i="1" dirty="0" err="1">
                <a:solidFill>
                  <a:srgbClr val="C00000"/>
                </a:solidFill>
                <a:effectLst/>
                <a:latin typeface="Verdana" panose="020B0604030504040204" pitchFamily="34" charset="0"/>
                <a:ea typeface="Times New Roman" panose="02020603050405020304" pitchFamily="18" charset="0"/>
                <a:cs typeface="Times New Roman" panose="02020603050405020304" pitchFamily="18" charset="0"/>
              </a:rPr>
              <a:t>ciascuno</a:t>
            </a:r>
            <a:r>
              <a:rPr lang="en-US" sz="1800" b="1" i="1" dirty="0">
                <a:solidFill>
                  <a:srgbClr val="C00000"/>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b="1" i="1" dirty="0" err="1">
                <a:solidFill>
                  <a:srgbClr val="C00000"/>
                </a:solidFill>
                <a:effectLst/>
                <a:latin typeface="Verdana" panose="020B0604030504040204" pitchFamily="34" charset="0"/>
                <a:ea typeface="Times New Roman" panose="02020603050405020304" pitchFamily="18" charset="0"/>
                <a:cs typeface="Times New Roman" panose="02020603050405020304" pitchFamily="18" charset="0"/>
              </a:rPr>
              <a:t>dei</a:t>
            </a:r>
            <a:r>
              <a:rPr lang="en-US" sz="1800" b="1" i="1" dirty="0">
                <a:solidFill>
                  <a:srgbClr val="C00000"/>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b="1" i="1" dirty="0" err="1">
                <a:solidFill>
                  <a:srgbClr val="C00000"/>
                </a:solidFill>
                <a:effectLst/>
                <a:latin typeface="Verdana" panose="020B0604030504040204" pitchFamily="34" charset="0"/>
                <a:ea typeface="Times New Roman" panose="02020603050405020304" pitchFamily="18" charset="0"/>
                <a:cs typeface="Times New Roman" panose="02020603050405020304" pitchFamily="18" charset="0"/>
              </a:rPr>
              <a:t>sette</a:t>
            </a:r>
            <a:r>
              <a:rPr lang="en-US" sz="1800" b="1" i="1" dirty="0">
                <a:solidFill>
                  <a:srgbClr val="C00000"/>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b="1" i="1" dirty="0" err="1">
                <a:solidFill>
                  <a:srgbClr val="C00000"/>
                </a:solidFill>
                <a:effectLst/>
                <a:latin typeface="Verdana" panose="020B0604030504040204" pitchFamily="34" charset="0"/>
                <a:ea typeface="Times New Roman" panose="02020603050405020304" pitchFamily="18" charset="0"/>
                <a:cs typeface="Times New Roman" panose="02020603050405020304" pitchFamily="18" charset="0"/>
              </a:rPr>
              <a:t>quesiti</a:t>
            </a:r>
            <a:r>
              <a:rPr lang="en-US" sz="1800" i="1" dirty="0">
                <a:solidFill>
                  <a:srgbClr val="002060"/>
                </a:solidFill>
                <a:effectLst/>
                <a:latin typeface="Verdana" panose="020B0604030504040204" pitchFamily="34" charset="0"/>
                <a:ea typeface="Times New Roman" panose="02020603050405020304" pitchFamily="18" charset="0"/>
                <a:cs typeface="Times New Roman" panose="02020603050405020304" pitchFamily="18" charset="0"/>
              </a:rPr>
              <a:t>. </a:t>
            </a:r>
          </a:p>
          <a:p>
            <a:pPr algn="just"/>
            <a:endParaRPr lang="en-US" sz="1800" i="1" dirty="0">
              <a:solidFill>
                <a:srgbClr val="002060"/>
              </a:solidFill>
              <a:effectLst/>
              <a:latin typeface="Verdana" panose="020B0604030504040204" pitchFamily="34" charset="0"/>
              <a:ea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Ø"/>
            </a:pPr>
            <a:r>
              <a:rPr lang="en-US" sz="1800" b="1" i="1" dirty="0">
                <a:solidFill>
                  <a:srgbClr val="002060"/>
                </a:solidFill>
                <a:effectLst/>
                <a:latin typeface="Verdana" panose="020B0604030504040204" pitchFamily="34" charset="0"/>
                <a:ea typeface="Times New Roman" panose="02020603050405020304" pitchFamily="18" charset="0"/>
                <a:cs typeface="Times New Roman" panose="02020603050405020304" pitchFamily="18" charset="0"/>
              </a:rPr>
              <a:t>I CANDIDATI CHE OTTENGONO UN PUNTEGGIO COMPLESSIVO PARI O SUPERIORE A 70 PUNTI SUPERANO LA PROVA SCRITTA E SONO AMMESSI A QUELLA ORALE</a:t>
            </a:r>
          </a:p>
          <a:p>
            <a:pPr marL="285750" indent="-285750" algn="just">
              <a:buFont typeface="Wingdings" panose="05000000000000000000" pitchFamily="2" charset="2"/>
              <a:buChar char="Ø"/>
            </a:pPr>
            <a:endParaRPr lang="en-US" sz="1800" i="1" dirty="0">
              <a:solidFill>
                <a:srgbClr val="002060"/>
              </a:solidFill>
              <a:effectLst/>
              <a:latin typeface="Verdana" panose="020B0604030504040204" pitchFamily="34" charset="0"/>
              <a:ea typeface="Times New Roman" panose="02020603050405020304" pitchFamily="18" charset="0"/>
              <a:cs typeface="Helvetica" panose="020B0604020202020204" pitchFamily="34" charset="0"/>
            </a:endParaRPr>
          </a:p>
          <a:p>
            <a:pPr marL="285750" indent="-285750" algn="just">
              <a:buFont typeface="Wingdings" panose="05000000000000000000" pitchFamily="2" charset="2"/>
              <a:buChar char="Ø"/>
            </a:pPr>
            <a:endParaRPr lang="it-IT"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8382314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descr="download (1).png"/>
          <p:cNvPicPr>
            <a:picLocks noChangeAspect="1"/>
          </p:cNvPicPr>
          <p:nvPr/>
        </p:nvPicPr>
        <p:blipFill>
          <a:blip r:embed="rId2" cstate="print"/>
          <a:stretch>
            <a:fillRect/>
          </a:stretch>
        </p:blipFill>
        <p:spPr>
          <a:xfrm>
            <a:off x="2771800" y="107539"/>
            <a:ext cx="3096344" cy="1081181"/>
          </a:xfrm>
          <a:prstGeom prst="rect">
            <a:avLst/>
          </a:prstGeom>
          <a:noFill/>
          <a:ln cap="flat">
            <a:noFill/>
          </a:ln>
        </p:spPr>
      </p:pic>
      <p:sp>
        <p:nvSpPr>
          <p:cNvPr id="5" name="Sottotitolo 4">
            <a:extLst>
              <a:ext uri="{FF2B5EF4-FFF2-40B4-BE49-F238E27FC236}">
                <a16:creationId xmlns:a16="http://schemas.microsoft.com/office/drawing/2014/main" id="{D35E7625-C3A7-C401-634E-875DBEA58497}"/>
              </a:ext>
            </a:extLst>
          </p:cNvPr>
          <p:cNvSpPr>
            <a:spLocks noGrp="1"/>
          </p:cNvSpPr>
          <p:nvPr>
            <p:ph type="subTitle" idx="1"/>
          </p:nvPr>
        </p:nvSpPr>
        <p:spPr>
          <a:xfrm>
            <a:off x="395536" y="1268760"/>
            <a:ext cx="8568952" cy="5328592"/>
          </a:xfrm>
        </p:spPr>
        <p:txBody>
          <a:bodyPr>
            <a:normAutofit/>
          </a:bodyPr>
          <a:lstStyle/>
          <a:p>
            <a:pPr algn="l"/>
            <a:r>
              <a:rPr lang="it-IT" sz="1800" b="1" i="1" dirty="0">
                <a:solidFill>
                  <a:srgbClr val="002060"/>
                </a:solidFill>
                <a:effectLst/>
                <a:latin typeface="Verdana" panose="020B0604030504040204" pitchFamily="34" charset="0"/>
                <a:ea typeface="Times New Roman" panose="02020603050405020304" pitchFamily="18" charset="0"/>
                <a:cs typeface="Helvetica" panose="020B0604020202020204" pitchFamily="34" charset="0"/>
              </a:rPr>
              <a:t>          </a:t>
            </a:r>
            <a:endParaRPr lang="en-US" sz="1800" b="1" i="1" dirty="0">
              <a:solidFill>
                <a:srgbClr val="002060"/>
              </a:solidFill>
              <a:latin typeface="Verdana" panose="020B0604030504040204" pitchFamily="34" charset="0"/>
              <a:ea typeface="Verdana" panose="020B0604030504040204" pitchFamily="34" charset="0"/>
              <a:cs typeface="Helvetica" panose="020B0604020202020204" pitchFamily="34" charset="0"/>
            </a:endParaRPr>
          </a:p>
          <a:p>
            <a:pPr marL="285750" indent="-285750" algn="just">
              <a:buFont typeface="Wingdings" panose="05000000000000000000" pitchFamily="2" charset="2"/>
              <a:buChar char="Ø"/>
            </a:pPr>
            <a:r>
              <a:rPr lang="it-IT" sz="2000" b="1" i="1" dirty="0">
                <a:solidFill>
                  <a:srgbClr val="002060"/>
                </a:solidFill>
                <a:effectLst/>
                <a:latin typeface="Verdana" panose="020B0604030504040204" pitchFamily="34" charset="0"/>
                <a:ea typeface="Times New Roman" panose="02020603050405020304" pitchFamily="18" charset="0"/>
                <a:cs typeface="Arial" panose="020B0604020202020204" pitchFamily="34" charset="0"/>
              </a:rPr>
              <a:t>PROVA ORALE </a:t>
            </a:r>
          </a:p>
          <a:p>
            <a:pPr marL="285750" indent="-285750" algn="just">
              <a:buFont typeface="Wingdings" panose="05000000000000000000" pitchFamily="2" charset="2"/>
              <a:buChar char="Ø"/>
            </a:pPr>
            <a:r>
              <a:rPr lang="it-IT" sz="2000" b="1" i="1" dirty="0">
                <a:solidFill>
                  <a:srgbClr val="002060"/>
                </a:solidFill>
                <a:effectLst/>
                <a:latin typeface="Verdana" panose="020B0604030504040204" pitchFamily="34" charset="0"/>
                <a:ea typeface="Times New Roman" panose="02020603050405020304" pitchFamily="18" charset="0"/>
                <a:cs typeface="Arial" panose="020B0604020202020204" pitchFamily="34" charset="0"/>
              </a:rPr>
              <a:t>colloquio sulle materie della prova scritta, su elementi di informatica e lingua inglese</a:t>
            </a:r>
          </a:p>
          <a:p>
            <a:pPr marL="285750" indent="-285750" algn="just">
              <a:buFont typeface="Wingdings" panose="05000000000000000000" pitchFamily="2" charset="2"/>
              <a:buChar char="Ø"/>
            </a:pPr>
            <a:endParaRPr lang="it-IT" sz="2000" b="1" i="1" dirty="0">
              <a:solidFill>
                <a:srgbClr val="002060"/>
              </a:solidFill>
              <a:latin typeface="Verdana" panose="020B0604030504040204" pitchFamily="34" charset="0"/>
              <a:ea typeface="Times New Roman" panose="02020603050405020304" pitchFamily="18" charset="0"/>
              <a:cs typeface="Arial" panose="020B0604020202020204" pitchFamily="34" charset="0"/>
            </a:endParaRPr>
          </a:p>
          <a:p>
            <a:pPr marL="285750" indent="-285750" algn="just">
              <a:buFont typeface="Wingdings" panose="05000000000000000000" pitchFamily="2" charset="2"/>
              <a:buChar char="Ø"/>
            </a:pPr>
            <a:r>
              <a:rPr lang="it-IT" sz="2000" b="1" i="1" dirty="0">
                <a:solidFill>
                  <a:srgbClr val="002060"/>
                </a:solidFill>
                <a:effectLst/>
                <a:latin typeface="Verdana" panose="020B0604030504040204" pitchFamily="34" charset="0"/>
                <a:ea typeface="Times New Roman" panose="02020603050405020304" pitchFamily="18" charset="0"/>
                <a:cs typeface="Helvetica" panose="020B0604020202020204" pitchFamily="34" charset="0"/>
              </a:rPr>
              <a:t>La prova orale verrà svolta in tre fasi </a:t>
            </a:r>
          </a:p>
          <a:p>
            <a:pPr algn="just"/>
            <a:endParaRPr lang="it-IT" sz="2000" b="1" i="1" dirty="0">
              <a:solidFill>
                <a:srgbClr val="002060"/>
              </a:solidFill>
              <a:effectLst/>
              <a:latin typeface="Verdana" panose="020B0604030504040204" pitchFamily="34" charset="0"/>
              <a:ea typeface="Times New Roman" panose="02020603050405020304" pitchFamily="18" charset="0"/>
              <a:cs typeface="Helvetica" panose="020B0604020202020204" pitchFamily="34" charset="0"/>
            </a:endParaRPr>
          </a:p>
          <a:p>
            <a:pPr marL="285750" indent="-285750" algn="just">
              <a:buFont typeface="Wingdings" panose="05000000000000000000" pitchFamily="2" charset="2"/>
              <a:buChar char="Ø"/>
            </a:pPr>
            <a:r>
              <a:rPr lang="it-IT" sz="2000" b="1" i="1" dirty="0">
                <a:solidFill>
                  <a:srgbClr val="002060"/>
                </a:solidFill>
                <a:effectLst/>
                <a:latin typeface="Verdana" panose="020B0604030504040204" pitchFamily="34" charset="0"/>
                <a:ea typeface="Times New Roman" panose="02020603050405020304" pitchFamily="18" charset="0"/>
                <a:cs typeface="Helvetica" panose="020B0604020202020204" pitchFamily="34" charset="0"/>
              </a:rPr>
              <a:t>colloquio sulle materie d’esame e sulle capacità di risolvere un caso riguardante la funzione di Dirigente Scolastico</a:t>
            </a:r>
          </a:p>
          <a:p>
            <a:pPr marL="285750" indent="-285750" algn="just">
              <a:buFont typeface="Wingdings" panose="05000000000000000000" pitchFamily="2" charset="2"/>
              <a:buChar char="Ø"/>
            </a:pPr>
            <a:r>
              <a:rPr lang="it-IT" sz="2000" b="1" i="1" dirty="0">
                <a:solidFill>
                  <a:srgbClr val="002060"/>
                </a:solidFill>
                <a:effectLst/>
                <a:latin typeface="Verdana" panose="020B0604030504040204" pitchFamily="34" charset="0"/>
                <a:ea typeface="Times New Roman" panose="02020603050405020304" pitchFamily="18" charset="0"/>
                <a:cs typeface="Helvetica" panose="020B0604020202020204" pitchFamily="34" charset="0"/>
              </a:rPr>
              <a:t>verifica della conoscenza degli strumenti informatici e delle TIC di più comune impiego;</a:t>
            </a:r>
          </a:p>
          <a:p>
            <a:pPr marL="285750" indent="-285750" algn="just">
              <a:buFont typeface="Wingdings" panose="05000000000000000000" pitchFamily="2" charset="2"/>
              <a:buChar char="Ø"/>
            </a:pPr>
            <a:r>
              <a:rPr lang="it-IT" sz="2000" b="1" i="1" dirty="0">
                <a:solidFill>
                  <a:srgbClr val="002060"/>
                </a:solidFill>
                <a:effectLst/>
                <a:latin typeface="Verdana" panose="020B0604030504040204" pitchFamily="34" charset="0"/>
                <a:ea typeface="Times New Roman" panose="02020603050405020304" pitchFamily="18" charset="0"/>
                <a:cs typeface="Helvetica" panose="020B0604020202020204" pitchFamily="34" charset="0"/>
              </a:rPr>
              <a:t>verifica della conoscenza della lingua inglese al livello B2 attraverso la lettura e traduzione di un testo scelto dalla Commissione</a:t>
            </a:r>
          </a:p>
          <a:p>
            <a:pPr algn="just"/>
            <a:endParaRPr lang="it-IT" sz="1800" i="1" dirty="0">
              <a:solidFill>
                <a:srgbClr val="002060"/>
              </a:solidFill>
              <a:latin typeface="Verdana" panose="020B0604030504040204" pitchFamily="34" charset="0"/>
              <a:ea typeface="Times New Roman" panose="02020603050405020304" pitchFamily="18" charset="0"/>
              <a:cs typeface="Helvetica" panose="020B0604020202020204" pitchFamily="34" charset="0"/>
            </a:endParaRPr>
          </a:p>
          <a:p>
            <a:pPr algn="just"/>
            <a:endParaRPr lang="en-US" sz="1800" i="1" dirty="0">
              <a:solidFill>
                <a:srgbClr val="002060"/>
              </a:solidFill>
              <a:effectLst/>
              <a:latin typeface="Verdana" panose="020B0604030504040204" pitchFamily="34" charset="0"/>
              <a:ea typeface="Times New Roman" panose="02020603050405020304" pitchFamily="18" charset="0"/>
              <a:cs typeface="Helvetica" panose="020B0604020202020204" pitchFamily="34" charset="0"/>
            </a:endParaRPr>
          </a:p>
          <a:p>
            <a:pPr marL="285750" indent="-285750" algn="just">
              <a:buFont typeface="Wingdings" panose="05000000000000000000" pitchFamily="2" charset="2"/>
              <a:buChar char="Ø"/>
            </a:pPr>
            <a:endParaRPr lang="it-IT"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2493555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descr="download (1).png"/>
          <p:cNvPicPr>
            <a:picLocks noChangeAspect="1"/>
          </p:cNvPicPr>
          <p:nvPr/>
        </p:nvPicPr>
        <p:blipFill>
          <a:blip r:embed="rId2" cstate="print"/>
          <a:stretch>
            <a:fillRect/>
          </a:stretch>
        </p:blipFill>
        <p:spPr>
          <a:xfrm>
            <a:off x="2771800" y="107539"/>
            <a:ext cx="3096344" cy="1081181"/>
          </a:xfrm>
          <a:prstGeom prst="rect">
            <a:avLst/>
          </a:prstGeom>
          <a:noFill/>
          <a:ln cap="flat">
            <a:noFill/>
          </a:ln>
        </p:spPr>
      </p:pic>
      <p:sp>
        <p:nvSpPr>
          <p:cNvPr id="5" name="Sottotitolo 4">
            <a:extLst>
              <a:ext uri="{FF2B5EF4-FFF2-40B4-BE49-F238E27FC236}">
                <a16:creationId xmlns:a16="http://schemas.microsoft.com/office/drawing/2014/main" id="{D35E7625-C3A7-C401-634E-875DBEA58497}"/>
              </a:ext>
            </a:extLst>
          </p:cNvPr>
          <p:cNvSpPr>
            <a:spLocks noGrp="1"/>
          </p:cNvSpPr>
          <p:nvPr>
            <p:ph type="subTitle" idx="1"/>
          </p:nvPr>
        </p:nvSpPr>
        <p:spPr>
          <a:xfrm>
            <a:off x="395536" y="1268760"/>
            <a:ext cx="8568952" cy="5328592"/>
          </a:xfrm>
        </p:spPr>
        <p:txBody>
          <a:bodyPr>
            <a:normAutofit/>
          </a:bodyPr>
          <a:lstStyle/>
          <a:p>
            <a:pPr algn="l"/>
            <a:r>
              <a:rPr lang="it-IT" sz="1800" b="1" i="1" dirty="0">
                <a:solidFill>
                  <a:srgbClr val="002060"/>
                </a:solidFill>
                <a:effectLst/>
                <a:latin typeface="Verdana" panose="020B0604030504040204" pitchFamily="34" charset="0"/>
                <a:ea typeface="Times New Roman" panose="02020603050405020304" pitchFamily="18" charset="0"/>
                <a:cs typeface="Helvetica" panose="020B0604020202020204" pitchFamily="34" charset="0"/>
              </a:rPr>
              <a:t>          </a:t>
            </a:r>
            <a:endParaRPr lang="en-US" sz="1800" b="1" i="1" dirty="0">
              <a:solidFill>
                <a:srgbClr val="002060"/>
              </a:solidFill>
              <a:latin typeface="Verdana" panose="020B0604030504040204" pitchFamily="34" charset="0"/>
              <a:ea typeface="Verdana" panose="020B0604030504040204" pitchFamily="34" charset="0"/>
              <a:cs typeface="Helvetica" panose="020B0604020202020204" pitchFamily="34" charset="0"/>
            </a:endParaRPr>
          </a:p>
          <a:p>
            <a:pPr algn="just">
              <a:spcAft>
                <a:spcPts val="720"/>
              </a:spcAft>
            </a:pPr>
            <a:r>
              <a:rPr lang="it-IT" sz="1800" b="1" i="1" dirty="0">
                <a:solidFill>
                  <a:srgbClr val="C00000"/>
                </a:solidFill>
                <a:effectLst/>
                <a:latin typeface="Verdana" panose="020B0604030504040204" pitchFamily="34" charset="0"/>
                <a:ea typeface="Times New Roman" panose="02020603050405020304" pitchFamily="18" charset="0"/>
              </a:rPr>
              <a:t>Nell'ambito della prova orale, la commissione esaminatrice attribuisce u</a:t>
            </a:r>
            <a:r>
              <a:rPr lang="it-IT" sz="1800" b="1" i="1" dirty="0">
                <a:solidFill>
                  <a:srgbClr val="FFC000"/>
                </a:solidFill>
                <a:effectLst/>
                <a:latin typeface="Verdana" panose="020B0604030504040204" pitchFamily="34" charset="0"/>
                <a:ea typeface="Times New Roman" panose="02020603050405020304" pitchFamily="18" charset="0"/>
              </a:rPr>
              <a:t>n punteggio nel limite massimo di 82 per il colloquio,</a:t>
            </a:r>
            <a:r>
              <a:rPr lang="it-IT" sz="1800" b="1" i="1" dirty="0">
                <a:solidFill>
                  <a:srgbClr val="C00000"/>
                </a:solidFill>
                <a:effectLst/>
                <a:latin typeface="Verdana" panose="020B0604030504040204" pitchFamily="34" charset="0"/>
                <a:ea typeface="Times New Roman" panose="02020603050405020304" pitchFamily="18" charset="0"/>
              </a:rPr>
              <a:t> </a:t>
            </a:r>
            <a:r>
              <a:rPr lang="it-IT" sz="1800" b="1" i="1" dirty="0">
                <a:solidFill>
                  <a:srgbClr val="00B0F0"/>
                </a:solidFill>
                <a:effectLst/>
                <a:latin typeface="Verdana" panose="020B0604030504040204" pitchFamily="34" charset="0"/>
                <a:ea typeface="Times New Roman" panose="02020603050405020304" pitchFamily="18" charset="0"/>
              </a:rPr>
              <a:t>di 6 per l’accertamento della conoscenza dell’informatica </a:t>
            </a:r>
            <a:r>
              <a:rPr lang="it-IT" sz="1800" b="1" i="1" dirty="0">
                <a:solidFill>
                  <a:srgbClr val="00B050"/>
                </a:solidFill>
                <a:effectLst/>
                <a:latin typeface="Verdana" panose="020B0604030504040204" pitchFamily="34" charset="0"/>
                <a:ea typeface="Times New Roman" panose="02020603050405020304" pitchFamily="18" charset="0"/>
              </a:rPr>
              <a:t>e di 12 per l’accertamento della conoscenza della lingua inglese. Per un totale massimo di 100 punti.</a:t>
            </a:r>
            <a:endParaRPr lang="it-IT" sz="1800" b="1" dirty="0">
              <a:solidFill>
                <a:srgbClr val="00B050"/>
              </a:solidFill>
              <a:effectLst/>
              <a:latin typeface="Times New Roman" panose="02020603050405020304" pitchFamily="18" charset="0"/>
              <a:ea typeface="Times New Roman" panose="02020603050405020304" pitchFamily="18" charset="0"/>
            </a:endParaRPr>
          </a:p>
          <a:p>
            <a:pPr algn="just">
              <a:spcAft>
                <a:spcPts val="720"/>
              </a:spcAft>
            </a:pPr>
            <a:r>
              <a:rPr lang="it-IT" sz="1800" b="1" i="1" dirty="0">
                <a:solidFill>
                  <a:srgbClr val="002060"/>
                </a:solidFill>
                <a:effectLst/>
                <a:latin typeface="Verdana" panose="020B0604030504040204" pitchFamily="34" charset="0"/>
                <a:ea typeface="Times New Roman" panose="02020603050405020304" pitchFamily="18" charset="0"/>
              </a:rPr>
              <a:t>Il punteggio complessivo della prova orale è dato dalla somma dei singoli punteggi ottenuti. La prova orale è superata dai candidati che ottengono un punteggio complessivo pari o superiore a 70 punti.</a:t>
            </a:r>
            <a:endParaRPr lang="it-IT" sz="1800" b="1" dirty="0">
              <a:effectLst/>
              <a:latin typeface="Times New Roman" panose="02020603050405020304" pitchFamily="18" charset="0"/>
              <a:ea typeface="Times New Roman" panose="02020603050405020304" pitchFamily="18" charset="0"/>
            </a:endParaRPr>
          </a:p>
          <a:p>
            <a:pPr algn="just">
              <a:spcAft>
                <a:spcPts val="720"/>
              </a:spcAft>
            </a:pPr>
            <a:r>
              <a:rPr lang="it-IT" sz="1800" b="1" i="1" dirty="0">
                <a:solidFill>
                  <a:srgbClr val="002060"/>
                </a:solidFill>
                <a:effectLst/>
                <a:latin typeface="Verdana" panose="020B0604030504040204" pitchFamily="34" charset="0"/>
                <a:ea typeface="Times New Roman" panose="02020603050405020304" pitchFamily="18" charset="0"/>
              </a:rPr>
              <a:t>La graduatoria, costituita dalla sommatoria del punteggio riportato nella prova scritta, orale e titoli, sarà formata su base regionale e composta dai candidati utilmente collocati in graduatoria che rientrano nel numero dei posti messi a concorso nella regione in cui si è prodotta la domanda. La validità della graduatoria è pari a 3 anni </a:t>
            </a:r>
            <a:endParaRPr lang="it-IT" sz="1800" b="1" dirty="0">
              <a:effectLst/>
              <a:latin typeface="Times New Roman" panose="02020603050405020304" pitchFamily="18" charset="0"/>
              <a:ea typeface="Times New Roman" panose="02020603050405020304" pitchFamily="18" charset="0"/>
            </a:endParaRPr>
          </a:p>
          <a:p>
            <a:pPr algn="just"/>
            <a:endParaRPr lang="it-IT" sz="1800" i="1" dirty="0">
              <a:solidFill>
                <a:srgbClr val="002060"/>
              </a:solidFill>
              <a:latin typeface="Verdana" panose="020B0604030504040204" pitchFamily="34" charset="0"/>
              <a:ea typeface="Times New Roman" panose="02020603050405020304" pitchFamily="18" charset="0"/>
              <a:cs typeface="Helvetica" panose="020B0604020202020204" pitchFamily="34" charset="0"/>
            </a:endParaRPr>
          </a:p>
          <a:p>
            <a:pPr algn="just"/>
            <a:endParaRPr lang="en-US" sz="1800" i="1" dirty="0">
              <a:solidFill>
                <a:srgbClr val="002060"/>
              </a:solidFill>
              <a:effectLst/>
              <a:latin typeface="Verdana" panose="020B0604030504040204" pitchFamily="34" charset="0"/>
              <a:ea typeface="Times New Roman" panose="02020603050405020304" pitchFamily="18" charset="0"/>
              <a:cs typeface="Helvetica" panose="020B0604020202020204" pitchFamily="34" charset="0"/>
            </a:endParaRPr>
          </a:p>
          <a:p>
            <a:pPr marL="285750" indent="-285750" algn="just">
              <a:buFont typeface="Wingdings" panose="05000000000000000000" pitchFamily="2" charset="2"/>
              <a:buChar char="Ø"/>
            </a:pPr>
            <a:endParaRPr lang="it-IT"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6079365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descr="download (1).png"/>
          <p:cNvPicPr>
            <a:picLocks noChangeAspect="1"/>
          </p:cNvPicPr>
          <p:nvPr/>
        </p:nvPicPr>
        <p:blipFill>
          <a:blip r:embed="rId2" cstate="print"/>
          <a:stretch>
            <a:fillRect/>
          </a:stretch>
        </p:blipFill>
        <p:spPr>
          <a:xfrm>
            <a:off x="2771800" y="107539"/>
            <a:ext cx="3096344" cy="1081181"/>
          </a:xfrm>
          <a:prstGeom prst="rect">
            <a:avLst/>
          </a:prstGeom>
          <a:noFill/>
          <a:ln cap="flat">
            <a:noFill/>
          </a:ln>
        </p:spPr>
      </p:pic>
      <p:sp>
        <p:nvSpPr>
          <p:cNvPr id="5" name="Sottotitolo 4">
            <a:extLst>
              <a:ext uri="{FF2B5EF4-FFF2-40B4-BE49-F238E27FC236}">
                <a16:creationId xmlns:a16="http://schemas.microsoft.com/office/drawing/2014/main" id="{D35E7625-C3A7-C401-634E-875DBEA58497}"/>
              </a:ext>
            </a:extLst>
          </p:cNvPr>
          <p:cNvSpPr>
            <a:spLocks noGrp="1"/>
          </p:cNvSpPr>
          <p:nvPr>
            <p:ph type="subTitle" idx="1"/>
          </p:nvPr>
        </p:nvSpPr>
        <p:spPr>
          <a:xfrm>
            <a:off x="395536" y="1268760"/>
            <a:ext cx="8568952" cy="5328592"/>
          </a:xfrm>
        </p:spPr>
        <p:txBody>
          <a:bodyPr>
            <a:normAutofit fontScale="62500" lnSpcReduction="20000"/>
          </a:bodyPr>
          <a:lstStyle/>
          <a:p>
            <a:pPr algn="l"/>
            <a:r>
              <a:rPr lang="it-IT" sz="1800" b="1" i="1" dirty="0">
                <a:solidFill>
                  <a:srgbClr val="002060"/>
                </a:solidFill>
                <a:effectLst/>
                <a:latin typeface="Verdana" panose="020B0604030504040204" pitchFamily="34" charset="0"/>
                <a:ea typeface="Times New Roman" panose="02020603050405020304" pitchFamily="18" charset="0"/>
                <a:cs typeface="Helvetica" panose="020B0604020202020204" pitchFamily="34" charset="0"/>
              </a:rPr>
              <a:t>          </a:t>
            </a:r>
            <a:endParaRPr lang="en-US" sz="1800" b="1" i="1" dirty="0">
              <a:solidFill>
                <a:srgbClr val="002060"/>
              </a:solidFill>
              <a:latin typeface="Verdana" panose="020B0604030504040204" pitchFamily="34" charset="0"/>
              <a:ea typeface="Verdana" panose="020B0604030504040204" pitchFamily="34" charset="0"/>
              <a:cs typeface="Helvetica" panose="020B0604020202020204" pitchFamily="34" charset="0"/>
            </a:endParaRPr>
          </a:p>
          <a:p>
            <a:pPr algn="just"/>
            <a:r>
              <a:rPr lang="en-US" sz="2200" b="1" i="1" dirty="0" err="1">
                <a:solidFill>
                  <a:srgbClr val="C00000"/>
                </a:solidFill>
                <a:effectLst/>
                <a:latin typeface="Verdana" panose="020B0604030504040204" pitchFamily="34" charset="0"/>
                <a:ea typeface="Times New Roman" panose="02020603050405020304" pitchFamily="18" charset="0"/>
                <a:cs typeface="Arial" panose="020B0604020202020204" pitchFamily="34" charset="0"/>
              </a:rPr>
              <a:t>Argomenti</a:t>
            </a:r>
            <a:r>
              <a:rPr lang="en-US" sz="2200" b="1" i="1" dirty="0">
                <a:solidFill>
                  <a:srgbClr val="C00000"/>
                </a:solidFill>
                <a:effectLst/>
                <a:latin typeface="Verdana" panose="020B0604030504040204" pitchFamily="34" charset="0"/>
                <a:ea typeface="Times New Roman" panose="02020603050405020304" pitchFamily="18" charset="0"/>
                <a:cs typeface="Arial" panose="020B0604020202020204" pitchFamily="34" charset="0"/>
              </a:rPr>
              <a:t> </a:t>
            </a:r>
            <a:r>
              <a:rPr lang="en-US" sz="2200" b="1" i="1" dirty="0" err="1">
                <a:solidFill>
                  <a:srgbClr val="C00000"/>
                </a:solidFill>
                <a:effectLst/>
                <a:latin typeface="Verdana" panose="020B0604030504040204" pitchFamily="34" charset="0"/>
                <a:ea typeface="Times New Roman" panose="02020603050405020304" pitchFamily="18" charset="0"/>
                <a:cs typeface="Arial" panose="020B0604020202020204" pitchFamily="34" charset="0"/>
              </a:rPr>
              <a:t>previsti</a:t>
            </a:r>
            <a:r>
              <a:rPr lang="en-US" sz="2200" b="1" i="1" dirty="0">
                <a:solidFill>
                  <a:srgbClr val="C00000"/>
                </a:solidFill>
                <a:effectLst/>
                <a:latin typeface="Verdana" panose="020B0604030504040204" pitchFamily="34" charset="0"/>
                <a:ea typeface="Times New Roman" panose="02020603050405020304" pitchFamily="18" charset="0"/>
                <a:cs typeface="Arial" panose="020B0604020202020204" pitchFamily="34" charset="0"/>
              </a:rPr>
              <a:t> dal </a:t>
            </a:r>
            <a:r>
              <a:rPr lang="en-US" sz="2200" b="1" i="1" dirty="0" err="1">
                <a:solidFill>
                  <a:srgbClr val="C00000"/>
                </a:solidFill>
                <a:effectLst/>
                <a:latin typeface="Verdana" panose="020B0604030504040204" pitchFamily="34" charset="0"/>
                <a:ea typeface="Times New Roman" panose="02020603050405020304" pitchFamily="18" charset="0"/>
                <a:cs typeface="Arial" panose="020B0604020202020204" pitchFamily="34" charset="0"/>
              </a:rPr>
              <a:t>regolamento</a:t>
            </a:r>
            <a:r>
              <a:rPr lang="en-US" sz="2200" b="1" i="1" dirty="0">
                <a:solidFill>
                  <a:srgbClr val="C00000"/>
                </a:solidFill>
                <a:effectLst/>
                <a:latin typeface="Verdana" panose="020B0604030504040204" pitchFamily="34" charset="0"/>
                <a:ea typeface="Times New Roman" panose="02020603050405020304" pitchFamily="18" charset="0"/>
                <a:cs typeface="Arial" panose="020B0604020202020204" pitchFamily="34" charset="0"/>
              </a:rPr>
              <a:t> ai </a:t>
            </a:r>
            <a:r>
              <a:rPr lang="en-US" sz="2200" b="1" i="1" dirty="0" err="1">
                <a:solidFill>
                  <a:srgbClr val="C00000"/>
                </a:solidFill>
                <a:effectLst/>
                <a:latin typeface="Verdana" panose="020B0604030504040204" pitchFamily="34" charset="0"/>
                <a:ea typeface="Times New Roman" panose="02020603050405020304" pitchFamily="18" charset="0"/>
                <a:cs typeface="Arial" panose="020B0604020202020204" pitchFamily="34" charset="0"/>
              </a:rPr>
              <a:t>fini</a:t>
            </a:r>
            <a:r>
              <a:rPr lang="en-US" sz="2200" b="1" i="1" dirty="0">
                <a:solidFill>
                  <a:srgbClr val="C00000"/>
                </a:solidFill>
                <a:effectLst/>
                <a:latin typeface="Verdana" panose="020B0604030504040204" pitchFamily="34" charset="0"/>
                <a:ea typeface="Times New Roman" panose="02020603050405020304" pitchFamily="18" charset="0"/>
                <a:cs typeface="Arial" panose="020B0604020202020204" pitchFamily="34" charset="0"/>
              </a:rPr>
              <a:t> </a:t>
            </a:r>
            <a:r>
              <a:rPr lang="en-US" sz="2200" b="1" i="1" dirty="0" err="1">
                <a:solidFill>
                  <a:srgbClr val="C00000"/>
                </a:solidFill>
                <a:effectLst/>
                <a:latin typeface="Verdana" panose="020B0604030504040204" pitchFamily="34" charset="0"/>
                <a:ea typeface="Times New Roman" panose="02020603050405020304" pitchFamily="18" charset="0"/>
                <a:cs typeface="Arial" panose="020B0604020202020204" pitchFamily="34" charset="0"/>
              </a:rPr>
              <a:t>sia</a:t>
            </a:r>
            <a:r>
              <a:rPr lang="en-US" sz="2200" b="1" i="1" dirty="0">
                <a:solidFill>
                  <a:srgbClr val="C00000"/>
                </a:solidFill>
                <a:effectLst/>
                <a:latin typeface="Verdana" panose="020B0604030504040204" pitchFamily="34" charset="0"/>
                <a:ea typeface="Times New Roman" panose="02020603050405020304" pitchFamily="18" charset="0"/>
                <a:cs typeface="Arial" panose="020B0604020202020204" pitchFamily="34" charset="0"/>
              </a:rPr>
              <a:t> </a:t>
            </a:r>
            <a:r>
              <a:rPr lang="en-US" sz="2200" b="1" i="1" dirty="0" err="1">
                <a:solidFill>
                  <a:srgbClr val="C00000"/>
                </a:solidFill>
                <a:effectLst/>
                <a:latin typeface="Verdana" panose="020B0604030504040204" pitchFamily="34" charset="0"/>
                <a:ea typeface="Times New Roman" panose="02020603050405020304" pitchFamily="18" charset="0"/>
                <a:cs typeface="Arial" panose="020B0604020202020204" pitchFamily="34" charset="0"/>
              </a:rPr>
              <a:t>della</a:t>
            </a:r>
            <a:r>
              <a:rPr lang="en-US" sz="2200" b="1" i="1" dirty="0">
                <a:solidFill>
                  <a:srgbClr val="C00000"/>
                </a:solidFill>
                <a:effectLst/>
                <a:latin typeface="Verdana" panose="020B0604030504040204" pitchFamily="34" charset="0"/>
                <a:ea typeface="Times New Roman" panose="02020603050405020304" pitchFamily="18" charset="0"/>
                <a:cs typeface="Arial" panose="020B0604020202020204" pitchFamily="34" charset="0"/>
              </a:rPr>
              <a:t> </a:t>
            </a:r>
            <a:r>
              <a:rPr lang="en-US" sz="2200" b="1" i="1" dirty="0" err="1">
                <a:solidFill>
                  <a:srgbClr val="C00000"/>
                </a:solidFill>
                <a:effectLst/>
                <a:latin typeface="Verdana" panose="020B0604030504040204" pitchFamily="34" charset="0"/>
                <a:ea typeface="Times New Roman" panose="02020603050405020304" pitchFamily="18" charset="0"/>
                <a:cs typeface="Arial" panose="020B0604020202020204" pitchFamily="34" charset="0"/>
              </a:rPr>
              <a:t>eventuale</a:t>
            </a:r>
            <a:r>
              <a:rPr lang="en-US" sz="2200" b="1" i="1" dirty="0">
                <a:solidFill>
                  <a:srgbClr val="C00000"/>
                </a:solidFill>
                <a:effectLst/>
                <a:latin typeface="Verdana" panose="020B0604030504040204" pitchFamily="34" charset="0"/>
                <a:ea typeface="Times New Roman" panose="02020603050405020304" pitchFamily="18" charset="0"/>
                <a:cs typeface="Arial" panose="020B0604020202020204" pitchFamily="34" charset="0"/>
              </a:rPr>
              <a:t> </a:t>
            </a:r>
            <a:r>
              <a:rPr lang="en-US" sz="2200" b="1" i="1" dirty="0" err="1">
                <a:solidFill>
                  <a:srgbClr val="C00000"/>
                </a:solidFill>
                <a:effectLst/>
                <a:latin typeface="Verdana" panose="020B0604030504040204" pitchFamily="34" charset="0"/>
                <a:ea typeface="Times New Roman" panose="02020603050405020304" pitchFamily="18" charset="0"/>
                <a:cs typeface="Arial" panose="020B0604020202020204" pitchFamily="34" charset="0"/>
              </a:rPr>
              <a:t>prova</a:t>
            </a:r>
            <a:r>
              <a:rPr lang="en-US" sz="2200" b="1" i="1" dirty="0">
                <a:solidFill>
                  <a:srgbClr val="C00000"/>
                </a:solidFill>
                <a:effectLst/>
                <a:latin typeface="Verdana" panose="020B0604030504040204" pitchFamily="34" charset="0"/>
                <a:ea typeface="Times New Roman" panose="02020603050405020304" pitchFamily="18" charset="0"/>
                <a:cs typeface="Arial" panose="020B0604020202020204" pitchFamily="34" charset="0"/>
              </a:rPr>
              <a:t> </a:t>
            </a:r>
            <a:r>
              <a:rPr lang="en-US" sz="2200" b="1" i="1" dirty="0" err="1">
                <a:solidFill>
                  <a:srgbClr val="C00000"/>
                </a:solidFill>
                <a:effectLst/>
                <a:latin typeface="Verdana" panose="020B0604030504040204" pitchFamily="34" charset="0"/>
                <a:ea typeface="Times New Roman" panose="02020603050405020304" pitchFamily="18" charset="0"/>
                <a:cs typeface="Arial" panose="020B0604020202020204" pitchFamily="34" charset="0"/>
              </a:rPr>
              <a:t>preselettiva</a:t>
            </a:r>
            <a:r>
              <a:rPr lang="en-US" sz="2200" b="1" i="1" dirty="0">
                <a:solidFill>
                  <a:srgbClr val="C00000"/>
                </a:solidFill>
                <a:effectLst/>
                <a:latin typeface="Verdana" panose="020B0604030504040204" pitchFamily="34" charset="0"/>
                <a:ea typeface="Times New Roman" panose="02020603050405020304" pitchFamily="18" charset="0"/>
                <a:cs typeface="Arial" panose="020B0604020202020204" pitchFamily="34" charset="0"/>
              </a:rPr>
              <a:t>, </a:t>
            </a:r>
            <a:r>
              <a:rPr lang="en-US" sz="2200" b="1" i="1" dirty="0" err="1">
                <a:solidFill>
                  <a:srgbClr val="C00000"/>
                </a:solidFill>
                <a:effectLst/>
                <a:latin typeface="Verdana" panose="020B0604030504040204" pitchFamily="34" charset="0"/>
                <a:ea typeface="Times New Roman" panose="02020603050405020304" pitchFamily="18" charset="0"/>
                <a:cs typeface="Arial" panose="020B0604020202020204" pitchFamily="34" charset="0"/>
              </a:rPr>
              <a:t>della</a:t>
            </a:r>
            <a:r>
              <a:rPr lang="en-US" sz="2200" b="1" i="1" dirty="0">
                <a:solidFill>
                  <a:srgbClr val="C00000"/>
                </a:solidFill>
                <a:effectLst/>
                <a:latin typeface="Verdana" panose="020B0604030504040204" pitchFamily="34" charset="0"/>
                <a:ea typeface="Times New Roman" panose="02020603050405020304" pitchFamily="18" charset="0"/>
                <a:cs typeface="Arial" panose="020B0604020202020204" pitchFamily="34" charset="0"/>
              </a:rPr>
              <a:t> </a:t>
            </a:r>
            <a:r>
              <a:rPr lang="en-US" sz="2200" b="1" i="1" dirty="0" err="1">
                <a:solidFill>
                  <a:srgbClr val="C00000"/>
                </a:solidFill>
                <a:effectLst/>
                <a:latin typeface="Verdana" panose="020B0604030504040204" pitchFamily="34" charset="0"/>
                <a:ea typeface="Times New Roman" panose="02020603050405020304" pitchFamily="18" charset="0"/>
                <a:cs typeface="Arial" panose="020B0604020202020204" pitchFamily="34" charset="0"/>
              </a:rPr>
              <a:t>prova</a:t>
            </a:r>
            <a:r>
              <a:rPr lang="en-US" sz="2200" b="1" i="1" dirty="0">
                <a:solidFill>
                  <a:srgbClr val="C00000"/>
                </a:solidFill>
                <a:effectLst/>
                <a:latin typeface="Verdana" panose="020B0604030504040204" pitchFamily="34" charset="0"/>
                <a:ea typeface="Times New Roman" panose="02020603050405020304" pitchFamily="18" charset="0"/>
                <a:cs typeface="Arial" panose="020B0604020202020204" pitchFamily="34" charset="0"/>
              </a:rPr>
              <a:t> </a:t>
            </a:r>
            <a:r>
              <a:rPr lang="en-US" sz="2200" b="1" i="1" dirty="0" err="1">
                <a:solidFill>
                  <a:srgbClr val="C00000"/>
                </a:solidFill>
                <a:effectLst/>
                <a:latin typeface="Verdana" panose="020B0604030504040204" pitchFamily="34" charset="0"/>
                <a:ea typeface="Times New Roman" panose="02020603050405020304" pitchFamily="18" charset="0"/>
                <a:cs typeface="Arial" panose="020B0604020202020204" pitchFamily="34" charset="0"/>
              </a:rPr>
              <a:t>scritta</a:t>
            </a:r>
            <a:r>
              <a:rPr lang="en-US" sz="2200" b="1" i="1" dirty="0">
                <a:solidFill>
                  <a:srgbClr val="C00000"/>
                </a:solidFill>
                <a:effectLst/>
                <a:latin typeface="Verdana" panose="020B0604030504040204" pitchFamily="34" charset="0"/>
                <a:ea typeface="Times New Roman" panose="02020603050405020304" pitchFamily="18" charset="0"/>
                <a:cs typeface="Arial" panose="020B0604020202020204" pitchFamily="34" charset="0"/>
              </a:rPr>
              <a:t> ed </a:t>
            </a:r>
            <a:r>
              <a:rPr lang="en-US" sz="2200" b="1" i="1" dirty="0" err="1">
                <a:solidFill>
                  <a:srgbClr val="C00000"/>
                </a:solidFill>
                <a:effectLst/>
                <a:latin typeface="Verdana" panose="020B0604030504040204" pitchFamily="34" charset="0"/>
                <a:ea typeface="Times New Roman" panose="02020603050405020304" pitchFamily="18" charset="0"/>
                <a:cs typeface="Arial" panose="020B0604020202020204" pitchFamily="34" charset="0"/>
              </a:rPr>
              <a:t>orale</a:t>
            </a:r>
            <a:r>
              <a:rPr lang="en-US" sz="2200" b="1" i="1" dirty="0">
                <a:solidFill>
                  <a:srgbClr val="C00000"/>
                </a:solidFill>
                <a:effectLst/>
                <a:latin typeface="Verdana" panose="020B0604030504040204" pitchFamily="34" charset="0"/>
                <a:ea typeface="Times New Roman" panose="02020603050405020304" pitchFamily="18" charset="0"/>
                <a:cs typeface="Arial" panose="020B0604020202020204" pitchFamily="34" charset="0"/>
              </a:rPr>
              <a:t>: </a:t>
            </a:r>
          </a:p>
          <a:p>
            <a:pPr algn="just"/>
            <a:endParaRPr lang="en-US" sz="1800" b="1" i="1" dirty="0">
              <a:solidFill>
                <a:srgbClr val="002060"/>
              </a:solidFill>
              <a:latin typeface="Verdana" panose="020B0604030504040204" pitchFamily="34" charset="0"/>
              <a:ea typeface="Times New Roman" panose="02020603050405020304" pitchFamily="18" charset="0"/>
              <a:cs typeface="Arial" panose="020B0604020202020204" pitchFamily="34" charset="0"/>
            </a:endParaRPr>
          </a:p>
          <a:p>
            <a:pPr marL="342900" lvl="0" indent="-342900" algn="just" fontAlgn="base">
              <a:buFont typeface="Wingdings" panose="05000000000000000000" pitchFamily="2" charset="2"/>
              <a:buChar char=""/>
            </a:pPr>
            <a:r>
              <a:rPr lang="it-IT" sz="2000" b="1" i="1" dirty="0">
                <a:solidFill>
                  <a:srgbClr val="002060"/>
                </a:solidFill>
                <a:effectLst/>
                <a:latin typeface="Verdana" panose="020B0604030504040204" pitchFamily="34" charset="0"/>
                <a:ea typeface="Times New Roman" panose="02020603050405020304" pitchFamily="18" charset="0"/>
                <a:cs typeface="Helvetica" panose="020B0604020202020204" pitchFamily="34" charset="0"/>
              </a:rPr>
              <a:t>Normativa riferita al sistema educativo di istruzione e di formazione e agli ordinamenti degli studi in Italia con particolare attenzione ai processi di riforma in atto;</a:t>
            </a:r>
            <a:endParaRPr lang="it-IT" sz="2000" b="1" dirty="0">
              <a:effectLst/>
              <a:latin typeface="Times New Roman" panose="02020603050405020304" pitchFamily="18" charset="0"/>
              <a:ea typeface="Times New Roman" panose="02020603050405020304" pitchFamily="18" charset="0"/>
              <a:cs typeface="Arial" panose="020B0604020202020204" pitchFamily="34" charset="0"/>
            </a:endParaRPr>
          </a:p>
          <a:p>
            <a:pPr marL="342900" lvl="0" indent="-342900" algn="just" fontAlgn="base">
              <a:buFont typeface="Wingdings" panose="05000000000000000000" pitchFamily="2" charset="2"/>
              <a:buChar char=""/>
            </a:pPr>
            <a:r>
              <a:rPr lang="it-IT" sz="2000" b="1" i="1" dirty="0">
                <a:solidFill>
                  <a:srgbClr val="FF0000"/>
                </a:solidFill>
                <a:effectLst/>
                <a:latin typeface="Verdana" panose="020B0604030504040204" pitchFamily="34" charset="0"/>
                <a:ea typeface="Times New Roman" panose="02020603050405020304" pitchFamily="18" charset="0"/>
                <a:cs typeface="Helvetica" panose="020B0604020202020204" pitchFamily="34" charset="0"/>
              </a:rPr>
              <a:t>Modalità di conduzione delle organizzazioni complesse, con particolare riferimento alla realtà delle istituzioni scolastiche ed educative statali;</a:t>
            </a:r>
            <a:endParaRPr lang="it-IT" sz="2000" b="1"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endParaRPr>
          </a:p>
          <a:p>
            <a:pPr marL="342900" lvl="0" indent="-342900" algn="just" fontAlgn="base">
              <a:buFont typeface="Wingdings" panose="05000000000000000000" pitchFamily="2" charset="2"/>
              <a:buChar char=""/>
            </a:pPr>
            <a:r>
              <a:rPr lang="it-IT" sz="2000" b="1" i="1" dirty="0">
                <a:solidFill>
                  <a:srgbClr val="0070C0"/>
                </a:solidFill>
                <a:effectLst/>
                <a:latin typeface="Verdana" panose="020B0604030504040204" pitchFamily="34" charset="0"/>
                <a:ea typeface="Times New Roman" panose="02020603050405020304" pitchFamily="18" charset="0"/>
                <a:cs typeface="Helvetica" panose="020B0604020202020204" pitchFamily="34" charset="0"/>
              </a:rPr>
              <a:t>Processi di programmazione, gestione e valutazione delle istituzioni scolastiche, con particolare riferimento alla predisposizione e gestione del Piano triennale dell’offerta formativa, all’elaborazione del Rapporto di autovalutazione e del Piano di miglioramento, nel quadro dell’autonomia delle istituzioni scolastiche e in rapporto alle esigenze formative del territorio;</a:t>
            </a:r>
            <a:endParaRPr lang="it-IT" sz="2000" b="1" dirty="0">
              <a:solidFill>
                <a:srgbClr val="0070C0"/>
              </a:solidFill>
              <a:effectLst/>
              <a:latin typeface="Times New Roman" panose="02020603050405020304" pitchFamily="18" charset="0"/>
              <a:ea typeface="Times New Roman" panose="02020603050405020304" pitchFamily="18" charset="0"/>
              <a:cs typeface="Arial" panose="020B0604020202020204" pitchFamily="34" charset="0"/>
            </a:endParaRPr>
          </a:p>
          <a:p>
            <a:pPr marL="342900" lvl="0" indent="-342900" algn="just" fontAlgn="base">
              <a:buFont typeface="Wingdings" panose="05000000000000000000" pitchFamily="2" charset="2"/>
              <a:buChar char=""/>
            </a:pPr>
            <a:r>
              <a:rPr lang="it-IT" sz="2000" b="1" i="1" dirty="0">
                <a:solidFill>
                  <a:srgbClr val="00B050"/>
                </a:solidFill>
                <a:effectLst/>
                <a:latin typeface="Verdana" panose="020B0604030504040204" pitchFamily="34" charset="0"/>
                <a:ea typeface="Times New Roman" panose="02020603050405020304" pitchFamily="18" charset="0"/>
                <a:cs typeface="Helvetica" panose="020B0604020202020204" pitchFamily="34" charset="0"/>
              </a:rPr>
              <a:t>Organizzazione degli ambienti di apprendimento, con particolare riferimento all’inclusione scolastica, all’innovazione digitale e ai processi di innovazione nella didattica;</a:t>
            </a:r>
            <a:endParaRPr lang="it-IT" sz="2000" b="1" dirty="0">
              <a:solidFill>
                <a:srgbClr val="00B050"/>
              </a:solidFill>
              <a:effectLst/>
              <a:latin typeface="Times New Roman" panose="02020603050405020304" pitchFamily="18" charset="0"/>
              <a:ea typeface="Times New Roman" panose="02020603050405020304" pitchFamily="18" charset="0"/>
              <a:cs typeface="Arial" panose="020B0604020202020204" pitchFamily="34" charset="0"/>
            </a:endParaRPr>
          </a:p>
          <a:p>
            <a:pPr marL="342900" lvl="0" indent="-342900" algn="just" fontAlgn="base">
              <a:buFont typeface="Wingdings" panose="05000000000000000000" pitchFamily="2" charset="2"/>
              <a:buChar char=""/>
            </a:pPr>
            <a:r>
              <a:rPr lang="it-IT" sz="2000" b="1" i="1" dirty="0">
                <a:solidFill>
                  <a:schemeClr val="tx2">
                    <a:lumMod val="60000"/>
                    <a:lumOff val="40000"/>
                  </a:schemeClr>
                </a:solidFill>
                <a:effectLst/>
                <a:latin typeface="Verdana" panose="020B0604030504040204" pitchFamily="34" charset="0"/>
                <a:ea typeface="Times New Roman" panose="02020603050405020304" pitchFamily="18" charset="0"/>
                <a:cs typeface="Helvetica" panose="020B0604020202020204" pitchFamily="34" charset="0"/>
              </a:rPr>
              <a:t>Organizzazione del lavoro e gestione del personale, con particolare riferimento alla realtà del personale scolastico;</a:t>
            </a:r>
            <a:endParaRPr lang="it-IT" sz="2000" b="1" dirty="0">
              <a:solidFill>
                <a:schemeClr val="tx2">
                  <a:lumMod val="60000"/>
                  <a:lumOff val="40000"/>
                </a:schemeClr>
              </a:solidFill>
              <a:effectLst/>
              <a:latin typeface="Times New Roman" panose="02020603050405020304" pitchFamily="18" charset="0"/>
              <a:ea typeface="Times New Roman" panose="02020603050405020304" pitchFamily="18" charset="0"/>
              <a:cs typeface="Arial" panose="020B0604020202020204" pitchFamily="34" charset="0"/>
            </a:endParaRPr>
          </a:p>
          <a:p>
            <a:pPr marL="342900" lvl="0" indent="-342900" algn="just" fontAlgn="base">
              <a:buFont typeface="Wingdings" panose="05000000000000000000" pitchFamily="2" charset="2"/>
              <a:buChar char=""/>
            </a:pPr>
            <a:r>
              <a:rPr lang="it-IT" sz="2000" b="1" i="1" dirty="0">
                <a:solidFill>
                  <a:srgbClr val="7030A0"/>
                </a:solidFill>
                <a:effectLst/>
                <a:latin typeface="Verdana" panose="020B0604030504040204" pitchFamily="34" charset="0"/>
                <a:ea typeface="Times New Roman" panose="02020603050405020304" pitchFamily="18" charset="0"/>
                <a:cs typeface="Helvetica" panose="020B0604020202020204" pitchFamily="34" charset="0"/>
              </a:rPr>
              <a:t>Valutazione ed autovalutazione del personale, degli apprendimenti e dei sistemi e dei processi scolastici</a:t>
            </a:r>
            <a:r>
              <a:rPr lang="it-IT" sz="2000" b="1" i="1" dirty="0">
                <a:solidFill>
                  <a:srgbClr val="002060"/>
                </a:solidFill>
                <a:effectLst/>
                <a:latin typeface="Verdana" panose="020B0604030504040204" pitchFamily="34" charset="0"/>
                <a:ea typeface="Times New Roman" panose="02020603050405020304" pitchFamily="18" charset="0"/>
                <a:cs typeface="Helvetica" panose="020B0604020202020204" pitchFamily="34" charset="0"/>
              </a:rPr>
              <a:t>;</a:t>
            </a:r>
            <a:endParaRPr lang="it-IT" sz="2000" b="1" dirty="0">
              <a:effectLst/>
              <a:latin typeface="Times New Roman" panose="02020603050405020304" pitchFamily="18" charset="0"/>
              <a:ea typeface="Times New Roman" panose="02020603050405020304" pitchFamily="18" charset="0"/>
              <a:cs typeface="Arial" panose="020B0604020202020204" pitchFamily="34" charset="0"/>
            </a:endParaRPr>
          </a:p>
          <a:p>
            <a:pPr marL="342900" lvl="0" indent="-342900" algn="just" fontAlgn="base">
              <a:buFont typeface="Wingdings" panose="05000000000000000000" pitchFamily="2" charset="2"/>
              <a:buChar char=""/>
            </a:pPr>
            <a:r>
              <a:rPr lang="it-IT" sz="2000" b="1" i="1" dirty="0">
                <a:solidFill>
                  <a:schemeClr val="accent3">
                    <a:lumMod val="75000"/>
                  </a:schemeClr>
                </a:solidFill>
                <a:effectLst/>
                <a:latin typeface="Verdana" panose="020B0604030504040204" pitchFamily="34" charset="0"/>
                <a:ea typeface="Times New Roman" panose="02020603050405020304" pitchFamily="18" charset="0"/>
                <a:cs typeface="Helvetica" panose="020B0604020202020204" pitchFamily="34" charset="0"/>
              </a:rPr>
              <a:t>Elementi di diritto civile e amministrativo, con particolare riferimento alle obbligazioni giuridiche e alle responsabilità tipiche del dirigente scolastico, nonché di diritto penale con particolare riferimento ai delitti contro la Pubblica amministrazione e in danno di minorenni;</a:t>
            </a:r>
            <a:endParaRPr lang="it-IT" sz="2000" b="1" dirty="0">
              <a:solidFill>
                <a:schemeClr val="accent3">
                  <a:lumMod val="75000"/>
                </a:schemeClr>
              </a:solidFill>
              <a:effectLst/>
              <a:latin typeface="Times New Roman" panose="02020603050405020304" pitchFamily="18" charset="0"/>
              <a:ea typeface="Times New Roman" panose="02020603050405020304" pitchFamily="18" charset="0"/>
              <a:cs typeface="Arial" panose="020B0604020202020204" pitchFamily="34" charset="0"/>
            </a:endParaRPr>
          </a:p>
          <a:p>
            <a:pPr marL="342900" lvl="0" indent="-342900" algn="just" fontAlgn="base">
              <a:buFont typeface="Wingdings" panose="05000000000000000000" pitchFamily="2" charset="2"/>
              <a:buChar char=""/>
            </a:pPr>
            <a:r>
              <a:rPr lang="it-IT" sz="2000" b="1" i="1" dirty="0">
                <a:solidFill>
                  <a:schemeClr val="accent6">
                    <a:lumMod val="75000"/>
                  </a:schemeClr>
                </a:solidFill>
                <a:effectLst/>
                <a:latin typeface="Verdana" panose="020B0604030504040204" pitchFamily="34" charset="0"/>
                <a:ea typeface="Times New Roman" panose="02020603050405020304" pitchFamily="18" charset="0"/>
                <a:cs typeface="Helvetica" panose="020B0604020202020204" pitchFamily="34" charset="0"/>
              </a:rPr>
              <a:t>Contabilità di Stato, con particolare riferimento alla programmazione e gestione finanziaria presso le istituzioni scolastiche ed educative statali e relative aziende speciali;</a:t>
            </a:r>
          </a:p>
          <a:p>
            <a:pPr marL="342900" lvl="0" indent="-342900" algn="just" fontAlgn="base">
              <a:buFont typeface="Wingdings" panose="05000000000000000000" pitchFamily="2" charset="2"/>
              <a:buChar char=""/>
            </a:pPr>
            <a:r>
              <a:rPr lang="en-US" sz="2000" b="1" i="1" dirty="0" err="1">
                <a:solidFill>
                  <a:srgbClr val="002060"/>
                </a:solidFill>
                <a:effectLst/>
                <a:latin typeface="Verdana" panose="020B0604030504040204" pitchFamily="34" charset="0"/>
                <a:ea typeface="Times New Roman" panose="02020603050405020304" pitchFamily="18" charset="0"/>
                <a:cs typeface="Helvetica" panose="020B0604020202020204" pitchFamily="34" charset="0"/>
              </a:rPr>
              <a:t>Sistemi</a:t>
            </a:r>
            <a:r>
              <a:rPr lang="en-US" sz="2000" b="1" i="1" dirty="0">
                <a:solidFill>
                  <a:srgbClr val="002060"/>
                </a:solidFill>
                <a:effectLst/>
                <a:latin typeface="Verdana" panose="020B0604030504040204" pitchFamily="34" charset="0"/>
                <a:ea typeface="Times New Roman" panose="02020603050405020304" pitchFamily="18" charset="0"/>
                <a:cs typeface="Helvetica" panose="020B0604020202020204" pitchFamily="34" charset="0"/>
              </a:rPr>
              <a:t> </a:t>
            </a:r>
            <a:r>
              <a:rPr lang="en-US" sz="2000" b="1" i="1" dirty="0" err="1">
                <a:solidFill>
                  <a:srgbClr val="002060"/>
                </a:solidFill>
                <a:effectLst/>
                <a:latin typeface="Verdana" panose="020B0604030504040204" pitchFamily="34" charset="0"/>
                <a:ea typeface="Times New Roman" panose="02020603050405020304" pitchFamily="18" charset="0"/>
                <a:cs typeface="Helvetica" panose="020B0604020202020204" pitchFamily="34" charset="0"/>
              </a:rPr>
              <a:t>educativi</a:t>
            </a:r>
            <a:r>
              <a:rPr lang="en-US" sz="2000" b="1" i="1" dirty="0">
                <a:solidFill>
                  <a:srgbClr val="002060"/>
                </a:solidFill>
                <a:effectLst/>
                <a:latin typeface="Verdana" panose="020B0604030504040204" pitchFamily="34" charset="0"/>
                <a:ea typeface="Times New Roman" panose="02020603050405020304" pitchFamily="18" charset="0"/>
                <a:cs typeface="Helvetica" panose="020B0604020202020204" pitchFamily="34" charset="0"/>
              </a:rPr>
              <a:t> </a:t>
            </a:r>
            <a:r>
              <a:rPr lang="en-US" sz="2000" b="1" i="1" dirty="0" err="1">
                <a:solidFill>
                  <a:srgbClr val="002060"/>
                </a:solidFill>
                <a:effectLst/>
                <a:latin typeface="Verdana" panose="020B0604030504040204" pitchFamily="34" charset="0"/>
                <a:ea typeface="Times New Roman" panose="02020603050405020304" pitchFamily="18" charset="0"/>
                <a:cs typeface="Helvetica" panose="020B0604020202020204" pitchFamily="34" charset="0"/>
              </a:rPr>
              <a:t>dei</a:t>
            </a:r>
            <a:r>
              <a:rPr lang="en-US" sz="2000" b="1" i="1" dirty="0">
                <a:solidFill>
                  <a:srgbClr val="002060"/>
                </a:solidFill>
                <a:effectLst/>
                <a:latin typeface="Verdana" panose="020B0604030504040204" pitchFamily="34" charset="0"/>
                <a:ea typeface="Times New Roman" panose="02020603050405020304" pitchFamily="18" charset="0"/>
                <a:cs typeface="Helvetica" panose="020B0604020202020204" pitchFamily="34" charset="0"/>
              </a:rPr>
              <a:t> </a:t>
            </a:r>
            <a:r>
              <a:rPr lang="en-US" sz="2000" b="1" i="1" dirty="0" err="1">
                <a:solidFill>
                  <a:srgbClr val="002060"/>
                </a:solidFill>
                <a:effectLst/>
                <a:latin typeface="Verdana" panose="020B0604030504040204" pitchFamily="34" charset="0"/>
                <a:ea typeface="Times New Roman" panose="02020603050405020304" pitchFamily="18" charset="0"/>
                <a:cs typeface="Helvetica" panose="020B0604020202020204" pitchFamily="34" charset="0"/>
              </a:rPr>
              <a:t>Paesi</a:t>
            </a:r>
            <a:r>
              <a:rPr lang="en-US" sz="2000" b="1" i="1" dirty="0">
                <a:solidFill>
                  <a:srgbClr val="002060"/>
                </a:solidFill>
                <a:effectLst/>
                <a:latin typeface="Verdana" panose="020B0604030504040204" pitchFamily="34" charset="0"/>
                <a:ea typeface="Times New Roman" panose="02020603050405020304" pitchFamily="18" charset="0"/>
                <a:cs typeface="Helvetica" panose="020B0604020202020204" pitchFamily="34" charset="0"/>
              </a:rPr>
              <a:t> </a:t>
            </a:r>
            <a:r>
              <a:rPr lang="en-US" sz="2000" b="1" i="1" dirty="0" err="1">
                <a:solidFill>
                  <a:srgbClr val="002060"/>
                </a:solidFill>
                <a:effectLst/>
                <a:latin typeface="Verdana" panose="020B0604030504040204" pitchFamily="34" charset="0"/>
                <a:ea typeface="Times New Roman" panose="02020603050405020304" pitchFamily="18" charset="0"/>
                <a:cs typeface="Helvetica" panose="020B0604020202020204" pitchFamily="34" charset="0"/>
              </a:rPr>
              <a:t>dell’Unione</a:t>
            </a:r>
            <a:r>
              <a:rPr lang="en-US" sz="2000" b="1" i="1" dirty="0">
                <a:solidFill>
                  <a:srgbClr val="002060"/>
                </a:solidFill>
                <a:effectLst/>
                <a:latin typeface="Verdana" panose="020B0604030504040204" pitchFamily="34" charset="0"/>
                <a:ea typeface="Times New Roman" panose="02020603050405020304" pitchFamily="18" charset="0"/>
                <a:cs typeface="Helvetica" panose="020B0604020202020204" pitchFamily="34" charset="0"/>
              </a:rPr>
              <a:t> </a:t>
            </a:r>
            <a:r>
              <a:rPr lang="en-US" sz="2000" b="1" i="1" dirty="0" err="1">
                <a:solidFill>
                  <a:srgbClr val="002060"/>
                </a:solidFill>
                <a:effectLst/>
                <a:latin typeface="Verdana" panose="020B0604030504040204" pitchFamily="34" charset="0"/>
                <a:ea typeface="Times New Roman" panose="02020603050405020304" pitchFamily="18" charset="0"/>
                <a:cs typeface="Helvetica" panose="020B0604020202020204" pitchFamily="34" charset="0"/>
              </a:rPr>
              <a:t>europea</a:t>
            </a:r>
            <a:endParaRPr lang="en-US" sz="2000" b="1" i="1" dirty="0">
              <a:solidFill>
                <a:srgbClr val="002060"/>
              </a:solidFill>
              <a:effectLst/>
              <a:latin typeface="Verdana" panose="020B0604030504040204" pitchFamily="34" charset="0"/>
              <a:ea typeface="Times New Roman" panose="02020603050405020304" pitchFamily="18" charset="0"/>
              <a:cs typeface="Helvetica" panose="020B0604020202020204" pitchFamily="34" charset="0"/>
            </a:endParaRPr>
          </a:p>
          <a:p>
            <a:pPr marL="285750" indent="-285750" algn="just">
              <a:buFont typeface="Wingdings" panose="05000000000000000000" pitchFamily="2" charset="2"/>
              <a:buChar char="Ø"/>
            </a:pPr>
            <a:endParaRPr lang="it-IT"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9388167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descr="download (1).png"/>
          <p:cNvPicPr>
            <a:picLocks noChangeAspect="1"/>
          </p:cNvPicPr>
          <p:nvPr/>
        </p:nvPicPr>
        <p:blipFill>
          <a:blip r:embed="rId2" cstate="print"/>
          <a:stretch>
            <a:fillRect/>
          </a:stretch>
        </p:blipFill>
        <p:spPr>
          <a:xfrm>
            <a:off x="2771800" y="107539"/>
            <a:ext cx="3096344" cy="1081181"/>
          </a:xfrm>
          <a:prstGeom prst="rect">
            <a:avLst/>
          </a:prstGeom>
          <a:noFill/>
          <a:ln cap="flat">
            <a:noFill/>
          </a:ln>
        </p:spPr>
      </p:pic>
      <p:sp>
        <p:nvSpPr>
          <p:cNvPr id="5" name="Sottotitolo 4">
            <a:extLst>
              <a:ext uri="{FF2B5EF4-FFF2-40B4-BE49-F238E27FC236}">
                <a16:creationId xmlns:a16="http://schemas.microsoft.com/office/drawing/2014/main" id="{D35E7625-C3A7-C401-634E-875DBEA58497}"/>
              </a:ext>
            </a:extLst>
          </p:cNvPr>
          <p:cNvSpPr>
            <a:spLocks noGrp="1"/>
          </p:cNvSpPr>
          <p:nvPr>
            <p:ph type="subTitle" idx="1"/>
          </p:nvPr>
        </p:nvSpPr>
        <p:spPr>
          <a:xfrm>
            <a:off x="395536" y="1268760"/>
            <a:ext cx="8568952" cy="5328592"/>
          </a:xfrm>
        </p:spPr>
        <p:txBody>
          <a:bodyPr>
            <a:normAutofit/>
          </a:bodyPr>
          <a:lstStyle/>
          <a:p>
            <a:pPr algn="l"/>
            <a:r>
              <a:rPr lang="it-IT" sz="1800" b="1" i="1" dirty="0">
                <a:solidFill>
                  <a:srgbClr val="002060"/>
                </a:solidFill>
                <a:effectLst/>
                <a:latin typeface="Verdana" panose="020B0604030504040204" pitchFamily="34" charset="0"/>
                <a:ea typeface="Times New Roman" panose="02020603050405020304" pitchFamily="18" charset="0"/>
                <a:cs typeface="Helvetica" panose="020B0604020202020204" pitchFamily="34" charset="0"/>
              </a:rPr>
              <a:t>          </a:t>
            </a:r>
            <a:endParaRPr lang="en-US" sz="1800" b="1" i="1" dirty="0">
              <a:solidFill>
                <a:srgbClr val="002060"/>
              </a:solidFill>
              <a:latin typeface="Verdana" panose="020B0604030504040204" pitchFamily="34" charset="0"/>
              <a:ea typeface="Verdana" panose="020B0604030504040204" pitchFamily="34" charset="0"/>
              <a:cs typeface="Helvetica" panose="020B0604020202020204" pitchFamily="34" charset="0"/>
            </a:endParaRPr>
          </a:p>
          <a:p>
            <a:pPr algn="just"/>
            <a:r>
              <a:rPr lang="it-IT" sz="2800" b="1" i="0" dirty="0">
                <a:solidFill>
                  <a:srgbClr val="FF0000"/>
                </a:solidFill>
                <a:effectLst/>
                <a:latin typeface="Verdana" panose="020B0604030504040204" pitchFamily="34" charset="0"/>
                <a:ea typeface="Verdana" panose="020B0604030504040204" pitchFamily="34" charset="0"/>
              </a:rPr>
              <a:t>VALUTAZIONE DELLE PROVE </a:t>
            </a:r>
            <a:endParaRPr lang="it-IT" sz="2800" b="1" i="0" dirty="0">
              <a:solidFill>
                <a:srgbClr val="000000"/>
              </a:solidFill>
              <a:effectLst/>
              <a:latin typeface="Verdana" panose="020B0604030504040204" pitchFamily="34" charset="0"/>
              <a:ea typeface="Verdana" panose="020B0604030504040204" pitchFamily="34" charset="0"/>
            </a:endParaRPr>
          </a:p>
          <a:p>
            <a:pPr algn="just"/>
            <a:r>
              <a:rPr lang="it-IT" sz="2800" b="1" i="1" dirty="0">
                <a:solidFill>
                  <a:srgbClr val="002060"/>
                </a:solidFill>
                <a:latin typeface="Verdana" panose="020B0604030504040204" pitchFamily="34" charset="0"/>
              </a:rPr>
              <a:t>Le commissioni esaminatrici dispongono complessivamente, quindi, di 230 punti:</a:t>
            </a:r>
          </a:p>
          <a:p>
            <a:pPr algn="l">
              <a:buFont typeface="Arial" panose="020B0604020202020204" pitchFamily="34" charset="0"/>
              <a:buChar char="•"/>
            </a:pPr>
            <a:r>
              <a:rPr lang="it-IT" sz="2800" b="1" i="1" dirty="0">
                <a:solidFill>
                  <a:srgbClr val="002060"/>
                </a:solidFill>
                <a:latin typeface="Verdana" panose="020B0604030504040204" pitchFamily="34" charset="0"/>
              </a:rPr>
              <a:t>100 per la prova scritta</a:t>
            </a:r>
          </a:p>
          <a:p>
            <a:pPr algn="l">
              <a:buFont typeface="Arial" panose="020B0604020202020204" pitchFamily="34" charset="0"/>
              <a:buChar char="•"/>
            </a:pPr>
            <a:r>
              <a:rPr lang="it-IT" sz="2800" b="1" i="1" dirty="0">
                <a:solidFill>
                  <a:srgbClr val="002060"/>
                </a:solidFill>
                <a:latin typeface="Verdana" panose="020B0604030504040204" pitchFamily="34" charset="0"/>
              </a:rPr>
              <a:t>100 per la prova orale</a:t>
            </a:r>
          </a:p>
          <a:p>
            <a:pPr algn="l">
              <a:buFont typeface="Arial" panose="020B0604020202020204" pitchFamily="34" charset="0"/>
              <a:buChar char="•"/>
            </a:pPr>
            <a:r>
              <a:rPr lang="it-IT" sz="2800" b="1" i="1" dirty="0">
                <a:solidFill>
                  <a:srgbClr val="002060"/>
                </a:solidFill>
                <a:latin typeface="Verdana" panose="020B0604030504040204" pitchFamily="34" charset="0"/>
              </a:rPr>
              <a:t>30 per i titoli. </a:t>
            </a:r>
          </a:p>
          <a:p>
            <a:pPr marL="285750" indent="-285750" algn="just">
              <a:buFont typeface="Wingdings" panose="05000000000000000000" pitchFamily="2" charset="2"/>
              <a:buChar char="Ø"/>
            </a:pPr>
            <a:endParaRPr lang="it-IT"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0882312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descr="download (1).png"/>
          <p:cNvPicPr>
            <a:picLocks noChangeAspect="1"/>
          </p:cNvPicPr>
          <p:nvPr/>
        </p:nvPicPr>
        <p:blipFill>
          <a:blip r:embed="rId2" cstate="print"/>
          <a:stretch>
            <a:fillRect/>
          </a:stretch>
        </p:blipFill>
        <p:spPr>
          <a:xfrm>
            <a:off x="2771800" y="107539"/>
            <a:ext cx="3096344" cy="1081181"/>
          </a:xfrm>
          <a:prstGeom prst="rect">
            <a:avLst/>
          </a:prstGeom>
          <a:noFill/>
          <a:ln cap="flat">
            <a:noFill/>
          </a:ln>
        </p:spPr>
      </p:pic>
      <p:sp>
        <p:nvSpPr>
          <p:cNvPr id="5" name="Sottotitolo 4">
            <a:extLst>
              <a:ext uri="{FF2B5EF4-FFF2-40B4-BE49-F238E27FC236}">
                <a16:creationId xmlns:a16="http://schemas.microsoft.com/office/drawing/2014/main" id="{D35E7625-C3A7-C401-634E-875DBEA58497}"/>
              </a:ext>
            </a:extLst>
          </p:cNvPr>
          <p:cNvSpPr>
            <a:spLocks noGrp="1"/>
          </p:cNvSpPr>
          <p:nvPr>
            <p:ph type="subTitle" idx="1"/>
          </p:nvPr>
        </p:nvSpPr>
        <p:spPr>
          <a:xfrm>
            <a:off x="395536" y="1268759"/>
            <a:ext cx="8568952" cy="5481701"/>
          </a:xfrm>
        </p:spPr>
        <p:txBody>
          <a:bodyPr>
            <a:noAutofit/>
          </a:bodyPr>
          <a:lstStyle/>
          <a:p>
            <a:pPr algn="just"/>
            <a:r>
              <a:rPr lang="it-IT" sz="2000" b="1" dirty="0">
                <a:solidFill>
                  <a:srgbClr val="0070C0"/>
                </a:solidFill>
                <a:latin typeface="Verdana" panose="020B0604030504040204" pitchFamily="34" charset="0"/>
                <a:ea typeface="Verdana" panose="020B0604030504040204" pitchFamily="34" charset="0"/>
              </a:rPr>
              <a:t>Con la pubblicazione in G.U. del Regolamento, si pongono le basi, per la pubblicazione del relativo bando di concorso.</a:t>
            </a:r>
          </a:p>
          <a:p>
            <a:pPr algn="just"/>
            <a:r>
              <a:rPr lang="it-IT" sz="2000" b="1" dirty="0">
                <a:solidFill>
                  <a:srgbClr val="0070C0"/>
                </a:solidFill>
                <a:latin typeface="Verdana" panose="020B0604030504040204" pitchFamily="34" charset="0"/>
                <a:ea typeface="Verdana" panose="020B0604030504040204" pitchFamily="34" charset="0"/>
              </a:rPr>
              <a:t>Il Regolamento, entrerà in vigore il prossimo 6 gennaio.</a:t>
            </a:r>
            <a:br>
              <a:rPr lang="it-IT" sz="2000" b="1" dirty="0">
                <a:solidFill>
                  <a:srgbClr val="0070C0"/>
                </a:solidFill>
                <a:latin typeface="Verdana" panose="020B0604030504040204" pitchFamily="34" charset="0"/>
                <a:ea typeface="Verdana" panose="020B0604030504040204" pitchFamily="34" charset="0"/>
              </a:rPr>
            </a:br>
            <a:r>
              <a:rPr lang="it-IT" sz="2000" b="1" dirty="0">
                <a:solidFill>
                  <a:srgbClr val="0070C0"/>
                </a:solidFill>
                <a:latin typeface="Verdana" panose="020B0604030504040204" pitchFamily="34" charset="0"/>
                <a:ea typeface="Verdana" panose="020B0604030504040204" pitchFamily="34" charset="0"/>
              </a:rPr>
              <a:t>Il provvedimento contiene 19 articoli e un allegato (in pratica è la tabella con i punteggi previsti per i diversi titoli culturali, professionali o di servizio).</a:t>
            </a:r>
          </a:p>
          <a:p>
            <a:pPr algn="just"/>
            <a:r>
              <a:rPr lang="it-IT" sz="2000" b="1" dirty="0">
                <a:solidFill>
                  <a:srgbClr val="0070C0"/>
                </a:solidFill>
                <a:latin typeface="Verdana" panose="020B0604030504040204" pitchFamily="34" charset="0"/>
                <a:ea typeface="Verdana" panose="020B0604030504040204" pitchFamily="34" charset="0"/>
              </a:rPr>
              <a:t>Certo, ora la «palla» passa al nuovo Ministro che, tenendo conto di quanto viene previsto in fase di approvazione della finanziaria 2023, relativamente ai nuovi indici numerici di alunni per il mantenimento dell’autonomia scolastica, delle prevedibili cessazioni dal servizio per il triennio prossimo, e degli ultimi (circa 180) dirigenti idonei del concorso 2017 ancora da nominare, dovrà procedere ad una ricognizione dei posti a livello regionale, per procedere alla pubblicazione del bando.</a:t>
            </a:r>
          </a:p>
        </p:txBody>
      </p:sp>
    </p:spTree>
    <p:extLst>
      <p:ext uri="{BB962C8B-B14F-4D97-AF65-F5344CB8AC3E}">
        <p14:creationId xmlns:p14="http://schemas.microsoft.com/office/powerpoint/2010/main" val="128275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descr="download (1).png"/>
          <p:cNvPicPr>
            <a:picLocks noChangeAspect="1"/>
          </p:cNvPicPr>
          <p:nvPr/>
        </p:nvPicPr>
        <p:blipFill>
          <a:blip r:embed="rId2" cstate="print"/>
          <a:stretch>
            <a:fillRect/>
          </a:stretch>
        </p:blipFill>
        <p:spPr>
          <a:xfrm>
            <a:off x="2771800" y="107539"/>
            <a:ext cx="3096344" cy="1081181"/>
          </a:xfrm>
          <a:prstGeom prst="rect">
            <a:avLst/>
          </a:prstGeom>
          <a:noFill/>
          <a:ln cap="flat">
            <a:noFill/>
          </a:ln>
        </p:spPr>
      </p:pic>
      <p:sp>
        <p:nvSpPr>
          <p:cNvPr id="5" name="Sottotitolo 4">
            <a:extLst>
              <a:ext uri="{FF2B5EF4-FFF2-40B4-BE49-F238E27FC236}">
                <a16:creationId xmlns:a16="http://schemas.microsoft.com/office/drawing/2014/main" id="{D35E7625-C3A7-C401-634E-875DBEA58497}"/>
              </a:ext>
            </a:extLst>
          </p:cNvPr>
          <p:cNvSpPr>
            <a:spLocks noGrp="1"/>
          </p:cNvSpPr>
          <p:nvPr>
            <p:ph type="subTitle" idx="1"/>
          </p:nvPr>
        </p:nvSpPr>
        <p:spPr>
          <a:xfrm>
            <a:off x="395536" y="1268760"/>
            <a:ext cx="8568952" cy="5328592"/>
          </a:xfrm>
        </p:spPr>
        <p:txBody>
          <a:bodyPr>
            <a:normAutofit fontScale="70000" lnSpcReduction="20000"/>
          </a:bodyPr>
          <a:lstStyle/>
          <a:p>
            <a:pPr algn="l"/>
            <a:r>
              <a:rPr lang="it-IT" sz="1800" b="1" i="1" dirty="0">
                <a:solidFill>
                  <a:srgbClr val="002060"/>
                </a:solidFill>
                <a:effectLst/>
                <a:latin typeface="Verdana" panose="020B0604030504040204" pitchFamily="34" charset="0"/>
                <a:ea typeface="Times New Roman" panose="02020603050405020304" pitchFamily="18" charset="0"/>
                <a:cs typeface="Helvetica" panose="020B0604020202020204" pitchFamily="34" charset="0"/>
              </a:rPr>
              <a:t>          </a:t>
            </a:r>
            <a:endParaRPr lang="en-US" sz="1800" b="1" i="1" dirty="0">
              <a:solidFill>
                <a:srgbClr val="002060"/>
              </a:solidFill>
              <a:latin typeface="Verdana" panose="020B0604030504040204" pitchFamily="34" charset="0"/>
              <a:ea typeface="Verdana" panose="020B0604030504040204" pitchFamily="34" charset="0"/>
              <a:cs typeface="Helvetica" panose="020B0604020202020204" pitchFamily="34" charset="0"/>
            </a:endParaRPr>
          </a:p>
          <a:p>
            <a:pPr marL="285750" indent="-285750" algn="l">
              <a:buFont typeface="Wingdings" panose="05000000000000000000" pitchFamily="2" charset="2"/>
              <a:buChar char="Ø"/>
            </a:pPr>
            <a:r>
              <a:rPr lang="it-IT" sz="4000" b="1" i="0" dirty="0">
                <a:solidFill>
                  <a:srgbClr val="FF0000"/>
                </a:solidFill>
                <a:effectLst/>
                <a:latin typeface="Verdana" panose="020B0604030504040204" pitchFamily="34" charset="0"/>
                <a:ea typeface="Verdana" panose="020B0604030504040204" pitchFamily="34" charset="0"/>
              </a:rPr>
              <a:t>TITOLI VALUTABILI</a:t>
            </a:r>
            <a:br>
              <a:rPr lang="it-IT" sz="1400" b="1" i="0" dirty="0">
                <a:solidFill>
                  <a:srgbClr val="FF0000"/>
                </a:solidFill>
                <a:effectLst/>
                <a:latin typeface="georgia" panose="02040502050405020303" pitchFamily="18" charset="0"/>
              </a:rPr>
            </a:br>
            <a:endParaRPr lang="it-IT" sz="1400" b="1" i="0" dirty="0">
              <a:solidFill>
                <a:srgbClr val="FF0000"/>
              </a:solidFill>
              <a:effectLst/>
              <a:latin typeface="georgia" panose="02040502050405020303" pitchFamily="18" charset="0"/>
            </a:endParaRPr>
          </a:p>
          <a:p>
            <a:pPr marL="285750" indent="-285750" algn="just">
              <a:buFont typeface="Wingdings" panose="05000000000000000000" pitchFamily="2" charset="2"/>
              <a:buChar char="Ø"/>
            </a:pPr>
            <a:r>
              <a:rPr lang="it-IT" sz="2800" b="1" i="1" dirty="0">
                <a:solidFill>
                  <a:srgbClr val="002060"/>
                </a:solidFill>
                <a:latin typeface="Verdana" panose="020B0604030504040204" pitchFamily="34" charset="0"/>
              </a:rPr>
              <a:t>La commissione esaminatrice determina il punteggio da riconoscere ai titoli soltanto per i candidati che hanno superato la prova orale, sulla base delle dichiarazioni rese dagli stessi nella domanda di partecipazione.</a:t>
            </a:r>
          </a:p>
          <a:p>
            <a:pPr marL="285750" indent="-285750" algn="just">
              <a:buFont typeface="Wingdings" panose="05000000000000000000" pitchFamily="2" charset="2"/>
              <a:buChar char="Ø"/>
            </a:pPr>
            <a:r>
              <a:rPr lang="it-IT" sz="2800" b="1" i="1" dirty="0">
                <a:solidFill>
                  <a:srgbClr val="002060"/>
                </a:solidFill>
                <a:latin typeface="Verdana" panose="020B0604030504040204" pitchFamily="34" charset="0"/>
              </a:rPr>
              <a:t>Sono valutabili i titoli professionali e culturali indicati, con il punteggio attribuibile a ciascuno di essi, nella </a:t>
            </a:r>
            <a:r>
              <a:rPr lang="it-IT" sz="2800" b="1" i="1" dirty="0">
                <a:solidFill>
                  <a:srgbClr val="002060"/>
                </a:solidFill>
                <a:highlight>
                  <a:srgbClr val="FFFF00"/>
                </a:highlight>
                <a:latin typeface="Verdana" panose="020B0604030504040204" pitchFamily="34" charset="0"/>
                <a:hlinkClick r:id="rId3">
                  <a:extLst>
                    <a:ext uri="{A12FA001-AC4F-418D-AE19-62706E023703}">
                      <ahyp:hlinkClr xmlns:ahyp="http://schemas.microsoft.com/office/drawing/2018/hyperlinkcolor" val="tx"/>
                    </a:ext>
                  </a:extLst>
                </a:hlinkClick>
              </a:rPr>
              <a:t>tabella A</a:t>
            </a:r>
            <a:r>
              <a:rPr lang="it-IT" sz="2800" b="1" i="1" dirty="0">
                <a:solidFill>
                  <a:srgbClr val="002060"/>
                </a:solidFill>
                <a:highlight>
                  <a:srgbClr val="FFFF00"/>
                </a:highlight>
                <a:latin typeface="Verdana" panose="020B0604030504040204" pitchFamily="34" charset="0"/>
              </a:rPr>
              <a:t>-clicca e scarica- </a:t>
            </a:r>
            <a:r>
              <a:rPr lang="it-IT" sz="2800" b="1" i="1" dirty="0">
                <a:solidFill>
                  <a:srgbClr val="002060"/>
                </a:solidFill>
                <a:latin typeface="Verdana" panose="020B0604030504040204" pitchFamily="34" charset="0"/>
              </a:rPr>
              <a:t>allegata che costituisce parte integrante del regolamento </a:t>
            </a:r>
          </a:p>
          <a:p>
            <a:pPr marL="285750" indent="-285750" algn="just">
              <a:buFont typeface="Wingdings" panose="05000000000000000000" pitchFamily="2" charset="2"/>
              <a:buChar char="Ø"/>
            </a:pPr>
            <a:r>
              <a:rPr lang="it-IT" sz="2800" b="1" i="1" dirty="0">
                <a:solidFill>
                  <a:srgbClr val="002060"/>
                </a:solidFill>
                <a:latin typeface="Verdana" panose="020B0604030504040204" pitchFamily="34" charset="0"/>
              </a:rPr>
              <a:t>Sono valutati gli incarichi e i servizi di cui alla tabella A effettivamente prestati per almeno centottanta giorni per ciascun anno scolastico e quelli validi a tutti gli effetti come servizio d’istituto, che siano stati previamente conferiti con atto formale ed effettivamente prestati. </a:t>
            </a:r>
          </a:p>
          <a:p>
            <a:pPr marL="285750" indent="-285750" algn="just">
              <a:buFont typeface="Wingdings" panose="05000000000000000000" pitchFamily="2" charset="2"/>
              <a:buChar char="Ø"/>
            </a:pPr>
            <a:r>
              <a:rPr lang="it-IT" sz="2800" b="1" i="1" dirty="0">
                <a:solidFill>
                  <a:srgbClr val="002060"/>
                </a:solidFill>
                <a:latin typeface="Verdana" panose="020B0604030504040204" pitchFamily="34" charset="0"/>
              </a:rPr>
              <a:t>Il punteggio finale è dato dalla somma dei voti conseguiti nella prova scritta, nella prova orale e del punteggio attribuito nella valutazione dei titoli.</a:t>
            </a:r>
          </a:p>
          <a:p>
            <a:pPr marL="285750" indent="-285750" algn="just">
              <a:buFont typeface="Wingdings" panose="05000000000000000000" pitchFamily="2" charset="2"/>
              <a:buChar char="Ø"/>
            </a:pPr>
            <a:endParaRPr lang="it-IT"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7668981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descr="download (1).png"/>
          <p:cNvPicPr>
            <a:picLocks noChangeAspect="1"/>
          </p:cNvPicPr>
          <p:nvPr/>
        </p:nvPicPr>
        <p:blipFill>
          <a:blip r:embed="rId2" cstate="print"/>
          <a:stretch>
            <a:fillRect/>
          </a:stretch>
        </p:blipFill>
        <p:spPr>
          <a:xfrm>
            <a:off x="2771800" y="107539"/>
            <a:ext cx="3096344" cy="1081181"/>
          </a:xfrm>
          <a:prstGeom prst="rect">
            <a:avLst/>
          </a:prstGeom>
          <a:noFill/>
          <a:ln cap="flat">
            <a:noFill/>
          </a:ln>
        </p:spPr>
      </p:pic>
      <p:sp>
        <p:nvSpPr>
          <p:cNvPr id="5" name="Sottotitolo 4">
            <a:extLst>
              <a:ext uri="{FF2B5EF4-FFF2-40B4-BE49-F238E27FC236}">
                <a16:creationId xmlns:a16="http://schemas.microsoft.com/office/drawing/2014/main" id="{D35E7625-C3A7-C401-634E-875DBEA58497}"/>
              </a:ext>
            </a:extLst>
          </p:cNvPr>
          <p:cNvSpPr>
            <a:spLocks noGrp="1"/>
          </p:cNvSpPr>
          <p:nvPr>
            <p:ph type="subTitle" idx="1"/>
          </p:nvPr>
        </p:nvSpPr>
        <p:spPr>
          <a:xfrm>
            <a:off x="395536" y="1268760"/>
            <a:ext cx="8568952" cy="5328592"/>
          </a:xfrm>
        </p:spPr>
        <p:txBody>
          <a:bodyPr>
            <a:normAutofit fontScale="92500" lnSpcReduction="20000"/>
          </a:bodyPr>
          <a:lstStyle/>
          <a:p>
            <a:pPr algn="l"/>
            <a:r>
              <a:rPr lang="it-IT" sz="1800" b="1" i="1" dirty="0">
                <a:solidFill>
                  <a:srgbClr val="002060"/>
                </a:solidFill>
                <a:effectLst/>
                <a:latin typeface="Verdana" panose="020B0604030504040204" pitchFamily="34" charset="0"/>
                <a:ea typeface="Times New Roman" panose="02020603050405020304" pitchFamily="18" charset="0"/>
                <a:cs typeface="Helvetica" panose="020B0604020202020204" pitchFamily="34" charset="0"/>
              </a:rPr>
              <a:t>          </a:t>
            </a:r>
            <a:endParaRPr lang="en-US" sz="1800" b="1" i="1" dirty="0">
              <a:solidFill>
                <a:srgbClr val="002060"/>
              </a:solidFill>
              <a:latin typeface="Verdana" panose="020B0604030504040204" pitchFamily="34" charset="0"/>
              <a:ea typeface="Verdana" panose="020B0604030504040204" pitchFamily="34" charset="0"/>
              <a:cs typeface="Helvetica" panose="020B0604020202020204" pitchFamily="34" charset="0"/>
            </a:endParaRPr>
          </a:p>
          <a:p>
            <a:pPr marL="285750" indent="-285750" algn="just">
              <a:buFont typeface="Wingdings" panose="05000000000000000000" pitchFamily="2" charset="2"/>
              <a:buChar char="Ø"/>
            </a:pPr>
            <a:r>
              <a:rPr lang="it-IT" sz="2400" b="1" dirty="0">
                <a:solidFill>
                  <a:srgbClr val="FFC000"/>
                </a:solidFill>
                <a:effectLst/>
                <a:latin typeface="Verdana" panose="020B0604030504040204" pitchFamily="34" charset="0"/>
                <a:ea typeface="Verdana" panose="020B0604030504040204" pitchFamily="34" charset="0"/>
              </a:rPr>
              <a:t>Si ricorda che </a:t>
            </a:r>
            <a:r>
              <a:rPr lang="it-IT" sz="2400" b="1">
                <a:solidFill>
                  <a:srgbClr val="FFC000"/>
                </a:solidFill>
                <a:effectLst/>
                <a:latin typeface="Verdana" panose="020B0604030504040204" pitchFamily="34" charset="0"/>
                <a:ea typeface="Verdana" panose="020B0604030504040204" pitchFamily="34" charset="0"/>
              </a:rPr>
              <a:t>il CIDI-FOGGIA, </a:t>
            </a:r>
            <a:r>
              <a:rPr lang="it-IT" sz="2400" b="1" dirty="0">
                <a:solidFill>
                  <a:srgbClr val="0070C0"/>
                </a:solidFill>
                <a:effectLst/>
                <a:latin typeface="Verdana" panose="020B0604030504040204" pitchFamily="34" charset="0"/>
                <a:ea typeface="Verdana" panose="020B0604030504040204" pitchFamily="34" charset="0"/>
              </a:rPr>
              <a:t>grazie alla collaborazione della FLP SCUOLA FOGGIA, ha organizzato </a:t>
            </a:r>
            <a:r>
              <a:rPr lang="it-IT" sz="2400" b="1" i="1" dirty="0">
                <a:solidFill>
                  <a:srgbClr val="002060"/>
                </a:solidFill>
                <a:effectLst/>
                <a:latin typeface="Verdana" panose="020B0604030504040204" pitchFamily="34" charset="0"/>
                <a:ea typeface="Verdana" panose="020B0604030504040204" pitchFamily="34" charset="0"/>
              </a:rPr>
              <a:t>UN CORSO DI FORMAZIONE E AGGIORNAMENTO PROFESSIONALE,</a:t>
            </a:r>
            <a:r>
              <a:rPr lang="it-IT" sz="2400" b="1" dirty="0">
                <a:solidFill>
                  <a:srgbClr val="FFC000"/>
                </a:solidFill>
                <a:effectLst/>
                <a:latin typeface="Verdana" panose="020B0604030504040204" pitchFamily="34" charset="0"/>
                <a:ea typeface="Verdana" panose="020B0604030504040204" pitchFamily="34" charset="0"/>
              </a:rPr>
              <a:t> </a:t>
            </a:r>
            <a:r>
              <a:rPr lang="it-IT" sz="2400" b="1" dirty="0">
                <a:solidFill>
                  <a:srgbClr val="0070C0"/>
                </a:solidFill>
                <a:effectLst/>
                <a:latin typeface="Verdana" panose="020B0604030504040204" pitchFamily="34" charset="0"/>
                <a:ea typeface="Verdana" panose="020B0604030504040204" pitchFamily="34" charset="0"/>
              </a:rPr>
              <a:t>utile anche per la preparazione al concorso a posti di dirigente scolastico, </a:t>
            </a:r>
            <a:r>
              <a:rPr lang="it-IT" sz="2400" b="1" dirty="0">
                <a:solidFill>
                  <a:srgbClr val="0070C0"/>
                </a:solidFill>
                <a:effectLst/>
                <a:highlight>
                  <a:srgbClr val="FFFF00"/>
                </a:highlight>
                <a:latin typeface="Verdana" panose="020B0604030504040204" pitchFamily="34" charset="0"/>
                <a:ea typeface="Verdana" panose="020B0604030504040204" pitchFamily="34" charset="0"/>
              </a:rPr>
              <a:t>della durata di 80 ore, </a:t>
            </a:r>
            <a:r>
              <a:rPr lang="it-IT" sz="2400" b="1" dirty="0">
                <a:solidFill>
                  <a:srgbClr val="0070C0"/>
                </a:solidFill>
                <a:effectLst/>
                <a:highlight>
                  <a:srgbClr val="00FFFF"/>
                </a:highlight>
                <a:latin typeface="Verdana" panose="020B0604030504040204" pitchFamily="34" charset="0"/>
                <a:ea typeface="Verdana" panose="020B0604030504040204" pitchFamily="34" charset="0"/>
              </a:rPr>
              <a:t>con incontri in presenza (che comunque sono registrati e resi disponibili sempre in piattaforma),</a:t>
            </a:r>
            <a:r>
              <a:rPr lang="it-IT" sz="2400" b="1" dirty="0">
                <a:solidFill>
                  <a:srgbClr val="0070C0"/>
                </a:solidFill>
                <a:effectLst/>
                <a:latin typeface="Verdana" panose="020B0604030504040204" pitchFamily="34" charset="0"/>
                <a:ea typeface="Verdana" panose="020B0604030504040204" pitchFamily="34" charset="0"/>
              </a:rPr>
              <a:t> </a:t>
            </a:r>
            <a:r>
              <a:rPr lang="it-IT" sz="2400" b="1" dirty="0">
                <a:solidFill>
                  <a:srgbClr val="0070C0"/>
                </a:solidFill>
                <a:effectLst/>
                <a:highlight>
                  <a:srgbClr val="FF00FF"/>
                </a:highlight>
                <a:latin typeface="Verdana" panose="020B0604030504040204" pitchFamily="34" charset="0"/>
                <a:ea typeface="Verdana" panose="020B0604030504040204" pitchFamily="34" charset="0"/>
              </a:rPr>
              <a:t>materiale di studio</a:t>
            </a:r>
            <a:r>
              <a:rPr lang="it-IT" sz="2400" b="1" dirty="0">
                <a:solidFill>
                  <a:srgbClr val="0070C0"/>
                </a:solidFill>
                <a:effectLst/>
                <a:latin typeface="Verdana" panose="020B0604030504040204" pitchFamily="34" charset="0"/>
                <a:ea typeface="Verdana" panose="020B0604030504040204" pitchFamily="34" charset="0"/>
              </a:rPr>
              <a:t>, </a:t>
            </a:r>
            <a:r>
              <a:rPr lang="it-IT" sz="2400" b="1" dirty="0">
                <a:solidFill>
                  <a:srgbClr val="0070C0"/>
                </a:solidFill>
                <a:effectLst/>
                <a:highlight>
                  <a:srgbClr val="C0C0C0"/>
                </a:highlight>
                <a:latin typeface="Verdana" panose="020B0604030504040204" pitchFamily="34" charset="0"/>
                <a:ea typeface="Verdana" panose="020B0604030504040204" pitchFamily="34" charset="0"/>
              </a:rPr>
              <a:t>esercitazioni sia mediante quesiti a risposta chiusa, che somministrazione di quesiti a risposta aperta</a:t>
            </a:r>
            <a:r>
              <a:rPr lang="it-IT" sz="2400" b="1" dirty="0">
                <a:solidFill>
                  <a:srgbClr val="0070C0"/>
                </a:solidFill>
                <a:effectLst/>
                <a:latin typeface="Verdana" panose="020B0604030504040204" pitchFamily="34" charset="0"/>
                <a:ea typeface="Verdana" panose="020B0604030504040204" pitchFamily="34" charset="0"/>
              </a:rPr>
              <a:t>, </a:t>
            </a:r>
            <a:r>
              <a:rPr lang="it-IT" sz="2400" b="1" dirty="0">
                <a:solidFill>
                  <a:srgbClr val="0070C0"/>
                </a:solidFill>
                <a:effectLst/>
                <a:highlight>
                  <a:srgbClr val="00FFFF"/>
                </a:highlight>
                <a:latin typeface="Verdana" panose="020B0604030504040204" pitchFamily="34" charset="0"/>
                <a:ea typeface="Verdana" panose="020B0604030504040204" pitchFamily="34" charset="0"/>
              </a:rPr>
              <a:t>forum di discussione</a:t>
            </a:r>
            <a:r>
              <a:rPr lang="it-IT" sz="2400" b="1" dirty="0">
                <a:solidFill>
                  <a:srgbClr val="0070C0"/>
                </a:solidFill>
                <a:effectLst/>
                <a:latin typeface="Verdana" panose="020B0604030504040204" pitchFamily="34" charset="0"/>
                <a:ea typeface="Verdana" panose="020B0604030504040204" pitchFamily="34" charset="0"/>
              </a:rPr>
              <a:t>, </a:t>
            </a:r>
            <a:r>
              <a:rPr lang="it-IT" sz="2400" b="1" dirty="0">
                <a:solidFill>
                  <a:srgbClr val="0070C0"/>
                </a:solidFill>
                <a:effectLst/>
                <a:highlight>
                  <a:srgbClr val="00FF00"/>
                </a:highlight>
                <a:latin typeface="Verdana" panose="020B0604030504040204" pitchFamily="34" charset="0"/>
                <a:ea typeface="Verdana" panose="020B0604030504040204" pitchFamily="34" charset="0"/>
              </a:rPr>
              <a:t>approfondimento di altre tematiche utili per una adeguata preparazione al nuovo concorso.</a:t>
            </a:r>
          </a:p>
          <a:p>
            <a:pPr marL="285750" indent="-285750" algn="just">
              <a:buFont typeface="Wingdings" panose="05000000000000000000" pitchFamily="2" charset="2"/>
              <a:buChar char="Ø"/>
            </a:pPr>
            <a:r>
              <a:rPr lang="it-IT" sz="2400" b="1" dirty="0">
                <a:solidFill>
                  <a:srgbClr val="0070C0"/>
                </a:solidFill>
                <a:latin typeface="Verdana" panose="020B0604030504040204" pitchFamily="34" charset="0"/>
                <a:ea typeface="Verdana" panose="020B0604030504040204" pitchFamily="34" charset="0"/>
              </a:rPr>
              <a:t>In virtù del fatto che il corso viene erogato anche online, le iscrizioni sono sempre aperte. </a:t>
            </a:r>
          </a:p>
          <a:p>
            <a:pPr marL="285750" indent="-285750" algn="just">
              <a:buFont typeface="Wingdings" panose="05000000000000000000" pitchFamily="2" charset="2"/>
              <a:buChar char="Ø"/>
            </a:pPr>
            <a:r>
              <a:rPr lang="it-IT" sz="2400" b="1" dirty="0">
                <a:solidFill>
                  <a:srgbClr val="002060"/>
                </a:solidFill>
                <a:effectLst/>
                <a:highlight>
                  <a:srgbClr val="FFFF00"/>
                </a:highlight>
                <a:latin typeface="Verdana" panose="020B0604030504040204" pitchFamily="34" charset="0"/>
                <a:ea typeface="Verdana" panose="020B0604030504040204" pitchFamily="34" charset="0"/>
                <a:hlinkClick r:id="rId3">
                  <a:extLst>
                    <a:ext uri="{A12FA001-AC4F-418D-AE19-62706E023703}">
                      <ahyp:hlinkClr xmlns:ahyp="http://schemas.microsoft.com/office/drawing/2018/hyperlinkcolor" val="tx"/>
                    </a:ext>
                  </a:extLst>
                </a:hlinkClick>
              </a:rPr>
              <a:t>CLICCA QUI PER SCARICARE TUTTO QUANTO SERVE PER APPROFONDIRE LE NOTIZIE RELATIVE AL PERCORSO FORMATIVO. </a:t>
            </a:r>
            <a:endParaRPr lang="it-IT" sz="2400" b="1" dirty="0">
              <a:solidFill>
                <a:srgbClr val="002060"/>
              </a:solidFill>
              <a:effectLst/>
              <a:highlight>
                <a:srgbClr val="FFFF00"/>
              </a:highlight>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3880010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descr="download (1).png"/>
          <p:cNvPicPr>
            <a:picLocks noChangeAspect="1"/>
          </p:cNvPicPr>
          <p:nvPr/>
        </p:nvPicPr>
        <p:blipFill>
          <a:blip r:embed="rId2" cstate="print"/>
          <a:stretch>
            <a:fillRect/>
          </a:stretch>
        </p:blipFill>
        <p:spPr>
          <a:xfrm>
            <a:off x="2771800" y="107539"/>
            <a:ext cx="3096344" cy="1081181"/>
          </a:xfrm>
          <a:prstGeom prst="rect">
            <a:avLst/>
          </a:prstGeom>
          <a:noFill/>
          <a:ln cap="flat">
            <a:noFill/>
          </a:ln>
        </p:spPr>
      </p:pic>
      <p:sp>
        <p:nvSpPr>
          <p:cNvPr id="5" name="Sottotitolo 4">
            <a:extLst>
              <a:ext uri="{FF2B5EF4-FFF2-40B4-BE49-F238E27FC236}">
                <a16:creationId xmlns:a16="http://schemas.microsoft.com/office/drawing/2014/main" id="{D35E7625-C3A7-C401-634E-875DBEA58497}"/>
              </a:ext>
            </a:extLst>
          </p:cNvPr>
          <p:cNvSpPr>
            <a:spLocks noGrp="1"/>
          </p:cNvSpPr>
          <p:nvPr>
            <p:ph type="subTitle" idx="1"/>
          </p:nvPr>
        </p:nvSpPr>
        <p:spPr>
          <a:xfrm>
            <a:off x="395536" y="1268760"/>
            <a:ext cx="8568952" cy="4968552"/>
          </a:xfrm>
        </p:spPr>
        <p:txBody>
          <a:bodyPr>
            <a:normAutofit fontScale="92500" lnSpcReduction="10000"/>
          </a:bodyPr>
          <a:lstStyle/>
          <a:p>
            <a:pPr algn="just"/>
            <a:r>
              <a:rPr lang="it-IT" b="1" dirty="0">
                <a:solidFill>
                  <a:srgbClr val="0070C0"/>
                </a:solidFill>
                <a:latin typeface="Verdana" panose="020B0604030504040204" pitchFamily="34" charset="0"/>
                <a:ea typeface="Verdana" panose="020B0604030504040204" pitchFamily="34" charset="0"/>
              </a:rPr>
              <a:t>L’attesa per l’emanazione del D.M. con cui verrà pubblicato il bando di concorso a posti di Dirigente Scolastico, quindi, cresce sempre più.</a:t>
            </a:r>
          </a:p>
          <a:p>
            <a:pPr algn="just"/>
            <a:r>
              <a:rPr lang="it-IT" b="1" dirty="0">
                <a:solidFill>
                  <a:srgbClr val="0070C0"/>
                </a:solidFill>
                <a:latin typeface="Verdana" panose="020B0604030504040204" pitchFamily="34" charset="0"/>
                <a:ea typeface="Verdana" panose="020B0604030504040204" pitchFamily="34" charset="0"/>
              </a:rPr>
              <a:t>Se pensiamo che il CSPI ha fornito il proprio parere sulla bozza del Regolamento che disciplina il bando di concorso sin dal 3 febbraio 2022, è di tutta evidenza che sono trascorsi ben 10 mesi, </a:t>
            </a:r>
            <a:r>
              <a:rPr lang="it-IT" b="1" dirty="0" err="1">
                <a:solidFill>
                  <a:srgbClr val="0070C0"/>
                </a:solidFill>
                <a:latin typeface="Verdana" panose="020B0604030504040204" pitchFamily="34" charset="0"/>
                <a:ea typeface="Verdana" panose="020B0604030504040204" pitchFamily="34" charset="0"/>
              </a:rPr>
              <a:t>affinchè</a:t>
            </a:r>
            <a:r>
              <a:rPr lang="it-IT" b="1" dirty="0">
                <a:solidFill>
                  <a:srgbClr val="0070C0"/>
                </a:solidFill>
                <a:latin typeface="Verdana" panose="020B0604030504040204" pitchFamily="34" charset="0"/>
                <a:ea typeface="Verdana" panose="020B0604030504040204" pitchFamily="34" charset="0"/>
              </a:rPr>
              <a:t> fosse ufficializzato in G.U.</a:t>
            </a:r>
          </a:p>
        </p:txBody>
      </p:sp>
    </p:spTree>
    <p:extLst>
      <p:ext uri="{BB962C8B-B14F-4D97-AF65-F5344CB8AC3E}">
        <p14:creationId xmlns:p14="http://schemas.microsoft.com/office/powerpoint/2010/main" val="6435660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descr="download (1).png"/>
          <p:cNvPicPr>
            <a:picLocks noChangeAspect="1"/>
          </p:cNvPicPr>
          <p:nvPr/>
        </p:nvPicPr>
        <p:blipFill>
          <a:blip r:embed="rId2" cstate="print"/>
          <a:stretch>
            <a:fillRect/>
          </a:stretch>
        </p:blipFill>
        <p:spPr>
          <a:xfrm>
            <a:off x="2771800" y="107539"/>
            <a:ext cx="3096344" cy="1081181"/>
          </a:xfrm>
          <a:prstGeom prst="rect">
            <a:avLst/>
          </a:prstGeom>
          <a:noFill/>
          <a:ln cap="flat">
            <a:noFill/>
          </a:ln>
        </p:spPr>
      </p:pic>
      <p:sp>
        <p:nvSpPr>
          <p:cNvPr id="5" name="Sottotitolo 4">
            <a:extLst>
              <a:ext uri="{FF2B5EF4-FFF2-40B4-BE49-F238E27FC236}">
                <a16:creationId xmlns:a16="http://schemas.microsoft.com/office/drawing/2014/main" id="{D35E7625-C3A7-C401-634E-875DBEA58497}"/>
              </a:ext>
            </a:extLst>
          </p:cNvPr>
          <p:cNvSpPr>
            <a:spLocks noGrp="1"/>
          </p:cNvSpPr>
          <p:nvPr>
            <p:ph type="subTitle" idx="1"/>
          </p:nvPr>
        </p:nvSpPr>
        <p:spPr>
          <a:xfrm>
            <a:off x="395536" y="1268760"/>
            <a:ext cx="8568952" cy="4968552"/>
          </a:xfrm>
        </p:spPr>
        <p:txBody>
          <a:bodyPr>
            <a:normAutofit fontScale="92500" lnSpcReduction="10000"/>
          </a:bodyPr>
          <a:lstStyle/>
          <a:p>
            <a:pPr algn="just"/>
            <a:r>
              <a:rPr lang="it-IT" b="1" dirty="0">
                <a:solidFill>
                  <a:srgbClr val="0070C0"/>
                </a:solidFill>
                <a:latin typeface="Verdana" panose="020B0604030504040204" pitchFamily="34" charset="0"/>
                <a:ea typeface="Verdana" panose="020B0604030504040204" pitchFamily="34" charset="0"/>
              </a:rPr>
              <a:t>Il problema relativo al bando, come si diceva, risiede anche nella soluzione di circa 400 sedi che, ai sensi della legge di bilancio 234/2021, con cui sono stati modificati i requisiti per consentire l’istituzione dei posti di dirigente portando il numero di alunni da 600 a 500 ma sino </a:t>
            </a:r>
            <a:r>
              <a:rPr lang="it-IT" b="1" dirty="0" err="1">
                <a:solidFill>
                  <a:srgbClr val="0070C0"/>
                </a:solidFill>
                <a:latin typeface="Verdana" panose="020B0604030504040204" pitchFamily="34" charset="0"/>
                <a:ea typeface="Verdana" panose="020B0604030504040204" pitchFamily="34" charset="0"/>
              </a:rPr>
              <a:t>all’a.s.</a:t>
            </a:r>
            <a:r>
              <a:rPr lang="it-IT" b="1" dirty="0">
                <a:solidFill>
                  <a:srgbClr val="0070C0"/>
                </a:solidFill>
                <a:latin typeface="Verdana" panose="020B0604030504040204" pitchFamily="34" charset="0"/>
                <a:ea typeface="Verdana" panose="020B0604030504040204" pitchFamily="34" charset="0"/>
              </a:rPr>
              <a:t> 2023/2024 deve essere armonizzato con quanto sta per essere previsto dalla legge finanziaria  </a:t>
            </a:r>
          </a:p>
        </p:txBody>
      </p:sp>
    </p:spTree>
    <p:extLst>
      <p:ext uri="{BB962C8B-B14F-4D97-AF65-F5344CB8AC3E}">
        <p14:creationId xmlns:p14="http://schemas.microsoft.com/office/powerpoint/2010/main" val="38535684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descr="download (1).png"/>
          <p:cNvPicPr>
            <a:picLocks noChangeAspect="1"/>
          </p:cNvPicPr>
          <p:nvPr/>
        </p:nvPicPr>
        <p:blipFill>
          <a:blip r:embed="rId2" cstate="print"/>
          <a:stretch>
            <a:fillRect/>
          </a:stretch>
        </p:blipFill>
        <p:spPr>
          <a:xfrm>
            <a:off x="2771800" y="107539"/>
            <a:ext cx="3096344" cy="1081181"/>
          </a:xfrm>
          <a:prstGeom prst="rect">
            <a:avLst/>
          </a:prstGeom>
          <a:noFill/>
          <a:ln cap="flat">
            <a:noFill/>
          </a:ln>
        </p:spPr>
      </p:pic>
      <p:sp>
        <p:nvSpPr>
          <p:cNvPr id="5" name="Sottotitolo 4">
            <a:extLst>
              <a:ext uri="{FF2B5EF4-FFF2-40B4-BE49-F238E27FC236}">
                <a16:creationId xmlns:a16="http://schemas.microsoft.com/office/drawing/2014/main" id="{D35E7625-C3A7-C401-634E-875DBEA58497}"/>
              </a:ext>
            </a:extLst>
          </p:cNvPr>
          <p:cNvSpPr>
            <a:spLocks noGrp="1"/>
          </p:cNvSpPr>
          <p:nvPr>
            <p:ph type="subTitle" idx="1"/>
          </p:nvPr>
        </p:nvSpPr>
        <p:spPr>
          <a:xfrm>
            <a:off x="395536" y="1268760"/>
            <a:ext cx="8568952" cy="5400600"/>
          </a:xfrm>
        </p:spPr>
        <p:txBody>
          <a:bodyPr>
            <a:normAutofit fontScale="25000" lnSpcReduction="20000"/>
          </a:bodyPr>
          <a:lstStyle/>
          <a:p>
            <a:pPr algn="just"/>
            <a:r>
              <a:rPr lang="it-IT" sz="7600" b="1" dirty="0">
                <a:solidFill>
                  <a:srgbClr val="0070C0"/>
                </a:solidFill>
                <a:latin typeface="Verdana" panose="020B0604030504040204" pitchFamily="34" charset="0"/>
                <a:ea typeface="Verdana" panose="020B0604030504040204" pitchFamily="34" charset="0"/>
              </a:rPr>
              <a:t>In pratica l’articolo 99 della legge finanziaria 2023 prevede che attraverso una modifica dell’articolo 19 del </a:t>
            </a:r>
            <a:r>
              <a:rPr lang="it-IT" sz="7600" b="1" dirty="0">
                <a:solidFill>
                  <a:srgbClr val="0070C0"/>
                </a:solidFill>
                <a:latin typeface="Verdana" panose="020B0604030504040204" pitchFamily="34" charset="0"/>
                <a:ea typeface="Verdana" panose="020B0604030504040204" pitchFamily="34" charset="0"/>
                <a:hlinkClick r:id="rId3">
                  <a:extLst>
                    <a:ext uri="{A12FA001-AC4F-418D-AE19-62706E023703}">
                      <ahyp:hlinkClr xmlns:ahyp="http://schemas.microsoft.com/office/drawing/2018/hyperlinkcolor" val="tx"/>
                    </a:ext>
                  </a:extLst>
                </a:hlinkClick>
              </a:rPr>
              <a:t>decreto legge 98/11</a:t>
            </a:r>
            <a:r>
              <a:rPr lang="it-IT" sz="7600" b="1" dirty="0">
                <a:solidFill>
                  <a:srgbClr val="0070C0"/>
                </a:solidFill>
                <a:latin typeface="Verdana" panose="020B0604030504040204" pitchFamily="34" charset="0"/>
                <a:ea typeface="Verdana" panose="020B0604030504040204" pitchFamily="34" charset="0"/>
              </a:rPr>
              <a:t>, si possa realizzare la riorganizzazione del sistema scolastico prevista nel PNRR attraverso un decreto del Ministero dell’Istruzione, di concerto con il MEF, previo Accordo in sede di Conferenza unificata, con il quale entro il 30 giugno di ciascun anno viene definito l’organico dei dirigenti scolastici e dei DSGA. </a:t>
            </a:r>
          </a:p>
          <a:p>
            <a:pPr algn="just"/>
            <a:r>
              <a:rPr lang="it-IT" sz="7600" b="1" dirty="0">
                <a:solidFill>
                  <a:srgbClr val="0070C0"/>
                </a:solidFill>
                <a:latin typeface="Verdana" panose="020B0604030504040204" pitchFamily="34" charset="0"/>
                <a:ea typeface="Verdana" panose="020B0604030504040204" pitchFamily="34" charset="0"/>
              </a:rPr>
              <a:t>Sulla base dei parametri individuati dal decreto, le Regioni provvedono autonomamente al dimensionamento della rete scolastica entro il 30 novembre di ciascun anno.</a:t>
            </a:r>
          </a:p>
          <a:p>
            <a:pPr algn="just"/>
            <a:r>
              <a:rPr lang="it-IT" sz="7600" b="1" dirty="0">
                <a:solidFill>
                  <a:srgbClr val="0070C0"/>
                </a:solidFill>
                <a:latin typeface="Verdana" panose="020B0604030504040204" pitchFamily="34" charset="0"/>
                <a:ea typeface="Verdana" panose="020B0604030504040204" pitchFamily="34" charset="0"/>
              </a:rPr>
              <a:t>Qualora non si raggiunga l’Accordo in sede di Conferenza unificata entro il 30 giugno, il contingente organico dei dirigenti scolastici e dei DSGA viene definito entro il 31 agosto da un decreto del MIM, di concerto con il MEF, sulla base di un coefficiente tra 900 e 1.000 che il decreto dovrà definire e tenuto conto dei parametri relativi al numero degli alunni, all’organico di diritto, alla densità demografica, salvaguardando le specificità̀ di comuni montani, piccole isole, aree geografiche caratterizzate da specificità linguistiche. È previsto un correttivo pari all’1% nei primi tre anni anche tramite forme di compensazione interregionale.</a:t>
            </a:r>
          </a:p>
          <a:p>
            <a:pPr algn="just"/>
            <a:endParaRPr lang="it-IT" b="1" dirty="0">
              <a:solidFill>
                <a:srgbClr val="0070C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5206458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Immagine 3" descr="download (1).png"/>
          <p:cNvPicPr>
            <a:picLocks noChangeAspect="1"/>
          </p:cNvPicPr>
          <p:nvPr/>
        </p:nvPicPr>
        <p:blipFill>
          <a:blip r:embed="rId3" cstate="print"/>
          <a:stretch>
            <a:fillRect/>
          </a:stretch>
        </p:blipFill>
        <p:spPr>
          <a:xfrm>
            <a:off x="2771800" y="107539"/>
            <a:ext cx="3096344" cy="1081181"/>
          </a:xfrm>
          <a:prstGeom prst="rect">
            <a:avLst/>
          </a:prstGeom>
          <a:noFill/>
          <a:ln cap="flat">
            <a:noFill/>
          </a:ln>
        </p:spPr>
      </p:pic>
      <p:sp>
        <p:nvSpPr>
          <p:cNvPr id="5" name="Sottotitolo 4">
            <a:extLst>
              <a:ext uri="{FF2B5EF4-FFF2-40B4-BE49-F238E27FC236}">
                <a16:creationId xmlns:a16="http://schemas.microsoft.com/office/drawing/2014/main" id="{D35E7625-C3A7-C401-634E-875DBEA58497}"/>
              </a:ext>
            </a:extLst>
          </p:cNvPr>
          <p:cNvSpPr>
            <a:spLocks noGrp="1"/>
          </p:cNvSpPr>
          <p:nvPr>
            <p:ph type="subTitle" idx="1"/>
          </p:nvPr>
        </p:nvSpPr>
        <p:spPr>
          <a:xfrm>
            <a:off x="287524" y="1177320"/>
            <a:ext cx="8568952" cy="5400600"/>
          </a:xfrm>
        </p:spPr>
        <p:txBody>
          <a:bodyPr>
            <a:normAutofit fontScale="92500" lnSpcReduction="10000"/>
          </a:bodyPr>
          <a:lstStyle/>
          <a:p>
            <a:pPr algn="just" fontAlgn="base"/>
            <a:r>
              <a:rPr lang="it-IT" sz="2500" b="1" dirty="0">
                <a:solidFill>
                  <a:srgbClr val="0070C0"/>
                </a:solidFill>
                <a:latin typeface="Verdana" panose="020B0604030504040204" pitchFamily="34" charset="0"/>
                <a:ea typeface="Verdana" panose="020B0604030504040204" pitchFamily="34" charset="0"/>
              </a:rPr>
              <a:t>Al fine di disciplinare il dimensionamento della rete scolastica:</a:t>
            </a:r>
          </a:p>
          <a:p>
            <a:pPr algn="just" fontAlgn="base"/>
            <a:r>
              <a:rPr lang="it-IT" sz="2500" b="1" dirty="0">
                <a:solidFill>
                  <a:srgbClr val="0070C0"/>
                </a:solidFill>
                <a:latin typeface="Verdana" panose="020B0604030504040204" pitchFamily="34" charset="0"/>
                <a:ea typeface="Verdana" panose="020B0604030504040204" pitchFamily="34" charset="0"/>
              </a:rPr>
              <a:t>a) per l’anno scolastico 2023/2024 il numero minimo di alunni necessario perché alle istituzioni scolastiche autonome possano essere assegnati dirigenti scolastici con incarico a tempo indeterminato è pari a 500 unità, ovvero fino a 300 unità per le istituzioni site nelle piccole isole, nei comuni montani, nelle aree geografiche caratterizzate da specificità linguistiche. Le scuole che non raggiungono la soglia minima di alunni sono conferite in reggenza a DS con incarico su altre istituzioni scolastiche autonome e alle stesse è assegnato un DSGA in comune con altre istituzioni scolastiche, cui è riconosciuta una indennità mensile.</a:t>
            </a:r>
          </a:p>
          <a:p>
            <a:pPr algn="just"/>
            <a:endParaRPr lang="it-IT" b="1" dirty="0">
              <a:solidFill>
                <a:srgbClr val="0070C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773369839"/>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descr="download (1).png"/>
          <p:cNvPicPr>
            <a:picLocks noChangeAspect="1"/>
          </p:cNvPicPr>
          <p:nvPr/>
        </p:nvPicPr>
        <p:blipFill>
          <a:blip r:embed="rId2" cstate="print"/>
          <a:stretch>
            <a:fillRect/>
          </a:stretch>
        </p:blipFill>
        <p:spPr>
          <a:xfrm>
            <a:off x="2771800" y="107539"/>
            <a:ext cx="3096344" cy="1081181"/>
          </a:xfrm>
          <a:prstGeom prst="rect">
            <a:avLst/>
          </a:prstGeom>
          <a:noFill/>
          <a:ln cap="flat">
            <a:noFill/>
          </a:ln>
        </p:spPr>
      </p:pic>
      <p:sp>
        <p:nvSpPr>
          <p:cNvPr id="5" name="Sottotitolo 4">
            <a:extLst>
              <a:ext uri="{FF2B5EF4-FFF2-40B4-BE49-F238E27FC236}">
                <a16:creationId xmlns:a16="http://schemas.microsoft.com/office/drawing/2014/main" id="{D35E7625-C3A7-C401-634E-875DBEA58497}"/>
              </a:ext>
            </a:extLst>
          </p:cNvPr>
          <p:cNvSpPr>
            <a:spLocks noGrp="1"/>
          </p:cNvSpPr>
          <p:nvPr>
            <p:ph type="subTitle" idx="1"/>
          </p:nvPr>
        </p:nvSpPr>
        <p:spPr>
          <a:xfrm>
            <a:off x="395536" y="1268760"/>
            <a:ext cx="8568952" cy="5400600"/>
          </a:xfrm>
        </p:spPr>
        <p:txBody>
          <a:bodyPr>
            <a:normAutofit/>
          </a:bodyPr>
          <a:lstStyle/>
          <a:p>
            <a:pPr algn="just" fontAlgn="base">
              <a:lnSpc>
                <a:spcPct val="90000"/>
              </a:lnSpc>
            </a:pPr>
            <a:r>
              <a:rPr lang="it-IT" b="1" dirty="0">
                <a:solidFill>
                  <a:srgbClr val="0070C0"/>
                </a:solidFill>
                <a:latin typeface="Verdana" panose="020B0604030504040204" pitchFamily="34" charset="0"/>
                <a:ea typeface="Verdana" panose="020B0604030504040204" pitchFamily="34" charset="0"/>
              </a:rPr>
              <a:t>per l’anno scolastico 2024/2025 le scuole con meno di 600 alunni, ridotto fino a 400 per le istituzioni site nelle piccole isole, nei comuni montani, nelle aree geografiche caratterizzate da specificità linguistiche, sono conferite in reggenza e non possono essere assegnatarie in via esclusiva di un posto di direttore dei servizi generali e amministrativi;</a:t>
            </a:r>
          </a:p>
          <a:p>
            <a:pPr algn="just"/>
            <a:endParaRPr lang="it-IT" b="1" dirty="0">
              <a:solidFill>
                <a:srgbClr val="0070C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468838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descr="download (1).png"/>
          <p:cNvPicPr>
            <a:picLocks noChangeAspect="1"/>
          </p:cNvPicPr>
          <p:nvPr/>
        </p:nvPicPr>
        <p:blipFill>
          <a:blip r:embed="rId2" cstate="print"/>
          <a:stretch>
            <a:fillRect/>
          </a:stretch>
        </p:blipFill>
        <p:spPr>
          <a:xfrm>
            <a:off x="2771800" y="107539"/>
            <a:ext cx="3096344" cy="1081181"/>
          </a:xfrm>
          <a:prstGeom prst="rect">
            <a:avLst/>
          </a:prstGeom>
          <a:noFill/>
          <a:ln cap="flat">
            <a:noFill/>
          </a:ln>
        </p:spPr>
      </p:pic>
      <p:sp>
        <p:nvSpPr>
          <p:cNvPr id="5" name="Sottotitolo 4">
            <a:extLst>
              <a:ext uri="{FF2B5EF4-FFF2-40B4-BE49-F238E27FC236}">
                <a16:creationId xmlns:a16="http://schemas.microsoft.com/office/drawing/2014/main" id="{D35E7625-C3A7-C401-634E-875DBEA58497}"/>
              </a:ext>
            </a:extLst>
          </p:cNvPr>
          <p:cNvSpPr>
            <a:spLocks noGrp="1"/>
          </p:cNvSpPr>
          <p:nvPr>
            <p:ph type="subTitle" idx="1"/>
          </p:nvPr>
        </p:nvSpPr>
        <p:spPr>
          <a:xfrm>
            <a:off x="395536" y="1268760"/>
            <a:ext cx="8568952" cy="5400600"/>
          </a:xfrm>
        </p:spPr>
        <p:txBody>
          <a:bodyPr>
            <a:normAutofit/>
          </a:bodyPr>
          <a:lstStyle/>
          <a:p>
            <a:pPr algn="just" fontAlgn="base">
              <a:lnSpc>
                <a:spcPct val="90000"/>
              </a:lnSpc>
            </a:pPr>
            <a:r>
              <a:rPr lang="it-IT" b="1" dirty="0">
                <a:solidFill>
                  <a:srgbClr val="0070C0"/>
                </a:solidFill>
                <a:latin typeface="Verdana" panose="020B0604030504040204" pitchFamily="34" charset="0"/>
                <a:ea typeface="Verdana" panose="020B0604030504040204" pitchFamily="34" charset="0"/>
              </a:rPr>
              <a:t>a decorrere dall’anno scolastico 2025/2026, il contingente organico definito sulla base della nuova disciplina introdotta dagli apposti decreti previsti dalla Legge di Bilancio 2023 non deve superare il contingente determinato sulla base dei criteri definiti nell’anno scolastico precedente. Eventuali situazioni di esubero devono trovare compensazione nell’ambito della definizione del contingente.</a:t>
            </a:r>
          </a:p>
          <a:p>
            <a:pPr algn="just"/>
            <a:endParaRPr lang="it-IT" b="1" dirty="0">
              <a:solidFill>
                <a:srgbClr val="0070C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9524945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descr="download (1).png"/>
          <p:cNvPicPr>
            <a:picLocks noChangeAspect="1"/>
          </p:cNvPicPr>
          <p:nvPr/>
        </p:nvPicPr>
        <p:blipFill>
          <a:blip r:embed="rId2" cstate="print"/>
          <a:stretch>
            <a:fillRect/>
          </a:stretch>
        </p:blipFill>
        <p:spPr>
          <a:xfrm>
            <a:off x="2771800" y="107539"/>
            <a:ext cx="3096344" cy="1081181"/>
          </a:xfrm>
          <a:prstGeom prst="rect">
            <a:avLst/>
          </a:prstGeom>
          <a:noFill/>
          <a:ln cap="flat">
            <a:noFill/>
          </a:ln>
        </p:spPr>
      </p:pic>
      <p:sp>
        <p:nvSpPr>
          <p:cNvPr id="5" name="Sottotitolo 4">
            <a:extLst>
              <a:ext uri="{FF2B5EF4-FFF2-40B4-BE49-F238E27FC236}">
                <a16:creationId xmlns:a16="http://schemas.microsoft.com/office/drawing/2014/main" id="{D35E7625-C3A7-C401-634E-875DBEA58497}"/>
              </a:ext>
            </a:extLst>
          </p:cNvPr>
          <p:cNvSpPr>
            <a:spLocks noGrp="1"/>
          </p:cNvSpPr>
          <p:nvPr>
            <p:ph type="subTitle" idx="1"/>
          </p:nvPr>
        </p:nvSpPr>
        <p:spPr>
          <a:xfrm>
            <a:off x="395536" y="1268760"/>
            <a:ext cx="8568952" cy="4968552"/>
          </a:xfrm>
        </p:spPr>
        <p:txBody>
          <a:bodyPr>
            <a:normAutofit fontScale="85000" lnSpcReduction="20000"/>
          </a:bodyPr>
          <a:lstStyle/>
          <a:p>
            <a:pPr algn="just"/>
            <a:r>
              <a:rPr lang="it-IT" b="1" dirty="0">
                <a:solidFill>
                  <a:srgbClr val="0070C0"/>
                </a:solidFill>
                <a:latin typeface="Verdana" panose="020B0604030504040204" pitchFamily="34" charset="0"/>
                <a:ea typeface="Verdana" panose="020B0604030504040204" pitchFamily="34" charset="0"/>
              </a:rPr>
              <a:t>Rispetto al concorso del 2017, il prossimo bando, tenuto conto proprio di quanto stabilito dal nuovo Regolamento, presenta sostanziali novità</a:t>
            </a:r>
          </a:p>
          <a:p>
            <a:r>
              <a:rPr lang="it-IT" b="1" dirty="0">
                <a:solidFill>
                  <a:srgbClr val="0070C0"/>
                </a:solidFill>
                <a:latin typeface="Verdana" panose="020B0604030504040204" pitchFamily="34" charset="0"/>
                <a:ea typeface="Verdana" panose="020B0604030504040204" pitchFamily="34" charset="0"/>
              </a:rPr>
              <a:t> Premessa:</a:t>
            </a:r>
          </a:p>
          <a:p>
            <a:pPr algn="just"/>
            <a:r>
              <a:rPr lang="it-IT" b="1" dirty="0">
                <a:solidFill>
                  <a:srgbClr val="0070C0"/>
                </a:solidFill>
                <a:latin typeface="Verdana" panose="020B0604030504040204" pitchFamily="34" charset="0"/>
                <a:ea typeface="Verdana" panose="020B0604030504040204" pitchFamily="34" charset="0"/>
              </a:rPr>
              <a:t>Ai sensi dell’art.1 comma 2 del regolamento, l’assunzione dei dirigenti scolastici si realizza mediante concorsi selettivi per titoli ed esami indetti con cadenza triennale e organizzati su base regionale, subordinatamente alla disponibilità di posti vacanti nel triennio di riferimento.</a:t>
            </a:r>
          </a:p>
          <a:p>
            <a:pPr algn="just"/>
            <a:endParaRPr lang="it-IT" b="1" dirty="0">
              <a:solidFill>
                <a:srgbClr val="0070C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668964445"/>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20144</TotalTime>
  <Words>2418</Words>
  <Application>Microsoft Office PowerPoint</Application>
  <PresentationFormat>Presentazione su schermo (4:3)</PresentationFormat>
  <Paragraphs>101</Paragraphs>
  <Slides>21</Slides>
  <Notes>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21</vt:i4>
      </vt:variant>
    </vt:vector>
  </HeadingPairs>
  <TitlesOfParts>
    <vt:vector size="28" baseType="lpstr">
      <vt:lpstr>Arial</vt:lpstr>
      <vt:lpstr>Calibri</vt:lpstr>
      <vt:lpstr>georgia</vt:lpstr>
      <vt:lpstr>Times New Roman</vt:lpstr>
      <vt:lpstr>Verdana</vt:lpstr>
      <vt:lpstr>Wingdings</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Sistema di  Istruzione e Formazione in Italia</dc:title>
  <dc:creator>palmieri</dc:creator>
  <cp:lastModifiedBy>Giuseppe De Sabato</cp:lastModifiedBy>
  <cp:revision>728</cp:revision>
  <dcterms:created xsi:type="dcterms:W3CDTF">2016-12-28T07:55:17Z</dcterms:created>
  <dcterms:modified xsi:type="dcterms:W3CDTF">2022-12-23T12:05:33Z</dcterms:modified>
</cp:coreProperties>
</file>